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2" r:id="rId8"/>
    <p:sldId id="263" r:id="rId9"/>
  </p:sldIdLst>
  <p:sldSz cx="5473700" cy="8001000"/>
  <p:notesSz cx="5473700" cy="8001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238" autoAdjust="0"/>
  </p:normalViewPr>
  <p:slideViewPr>
    <p:cSldViewPr>
      <p:cViewPr varScale="1">
        <p:scale>
          <a:sx n="56" d="100"/>
          <a:sy n="56" d="100"/>
        </p:scale>
        <p:origin x="26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84CD2601-B3AC-4F5C-8EF0-D4E3FBBCDB61}"/>
              </a:ext>
            </a:extLst>
          </p:cNvPr>
          <p:cNvGrpSpPr/>
          <p:nvPr/>
        </p:nvGrpSpPr>
        <p:grpSpPr>
          <a:xfrm>
            <a:off x="0" y="-108004"/>
            <a:ext cx="5471998" cy="8100003"/>
            <a:chOff x="0" y="-108004"/>
            <a:chExt cx="5471998" cy="8100003"/>
          </a:xfrm>
        </p:grpSpPr>
        <p:sp>
          <p:nvSpPr>
            <p:cNvPr id="36" name="object 36"/>
            <p:cNvSpPr/>
            <p:nvPr/>
          </p:nvSpPr>
          <p:spPr>
            <a:xfrm>
              <a:off x="4095497" y="-108004"/>
              <a:ext cx="1376489" cy="1440002"/>
            </a:xfrm>
            <a:custGeom>
              <a:avLst/>
              <a:gdLst/>
              <a:ahLst/>
              <a:cxnLst/>
              <a:rect l="l" t="t" r="r" b="b"/>
              <a:pathLst>
                <a:path w="1376489" h="1440002">
                  <a:moveTo>
                    <a:pt x="1376489" y="108004"/>
                  </a:moveTo>
                  <a:lnTo>
                    <a:pt x="0" y="108004"/>
                  </a:lnTo>
                  <a:lnTo>
                    <a:pt x="0" y="324002"/>
                  </a:lnTo>
                  <a:lnTo>
                    <a:pt x="1115999" y="324002"/>
                  </a:lnTo>
                  <a:lnTo>
                    <a:pt x="1115999" y="1440002"/>
                  </a:lnTo>
                  <a:lnTo>
                    <a:pt x="1376489" y="1440002"/>
                  </a:lnTo>
                  <a:lnTo>
                    <a:pt x="1376489" y="108004"/>
                  </a:lnTo>
                  <a:close/>
                </a:path>
              </a:pathLst>
            </a:custGeom>
            <a:solidFill>
              <a:srgbClr val="AA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68823" y="7638859"/>
              <a:ext cx="0" cy="353136"/>
            </a:xfrm>
            <a:custGeom>
              <a:avLst/>
              <a:gdLst/>
              <a:ahLst/>
              <a:cxnLst/>
              <a:rect l="l" t="t" r="r" b="b"/>
              <a:pathLst>
                <a:path h="353136">
                  <a:moveTo>
                    <a:pt x="0" y="0"/>
                  </a:moveTo>
                  <a:lnTo>
                    <a:pt x="0" y="353136"/>
                  </a:lnTo>
                </a:path>
              </a:pathLst>
            </a:custGeom>
            <a:ln w="7620">
              <a:solidFill>
                <a:srgbClr val="AAE0F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1501995"/>
              <a:ext cx="5471998" cy="6490004"/>
            </a:xfrm>
            <a:custGeom>
              <a:avLst/>
              <a:gdLst/>
              <a:ahLst/>
              <a:cxnLst/>
              <a:rect l="l" t="t" r="r" b="b"/>
              <a:pathLst>
                <a:path w="5471998" h="6490004">
                  <a:moveTo>
                    <a:pt x="5471998" y="6136855"/>
                  </a:moveTo>
                  <a:lnTo>
                    <a:pt x="212293" y="6136855"/>
                  </a:lnTo>
                  <a:lnTo>
                    <a:pt x="212293" y="0"/>
                  </a:lnTo>
                  <a:lnTo>
                    <a:pt x="0" y="0"/>
                  </a:lnTo>
                  <a:lnTo>
                    <a:pt x="0" y="6489999"/>
                  </a:lnTo>
                  <a:lnTo>
                    <a:pt x="5471998" y="6489999"/>
                  </a:lnTo>
                  <a:lnTo>
                    <a:pt x="5471998" y="6136855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702" y="7486150"/>
              <a:ext cx="359994" cy="359994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1650" y="1674303"/>
              <a:ext cx="729081" cy="506981"/>
            </a:xfrm>
            <a:custGeom>
              <a:avLst/>
              <a:gdLst/>
              <a:ahLst/>
              <a:cxnLst/>
              <a:rect l="l" t="t" r="r" b="b"/>
              <a:pathLst>
                <a:path w="729081" h="506981">
                  <a:moveTo>
                    <a:pt x="0" y="56946"/>
                  </a:moveTo>
                  <a:lnTo>
                    <a:pt x="9781" y="41526"/>
                  </a:lnTo>
                  <a:lnTo>
                    <a:pt x="17367" y="33028"/>
                  </a:lnTo>
                  <a:lnTo>
                    <a:pt x="25842" y="29754"/>
                  </a:lnTo>
                  <a:lnTo>
                    <a:pt x="38287" y="30006"/>
                  </a:lnTo>
                  <a:lnTo>
                    <a:pt x="47193" y="30949"/>
                  </a:lnTo>
                  <a:lnTo>
                    <a:pt x="66725" y="30695"/>
                  </a:lnTo>
                  <a:lnTo>
                    <a:pt x="84323" y="23540"/>
                  </a:lnTo>
                  <a:lnTo>
                    <a:pt x="96771" y="18794"/>
                  </a:lnTo>
                  <a:lnTo>
                    <a:pt x="106417" y="15795"/>
                  </a:lnTo>
                  <a:lnTo>
                    <a:pt x="115606" y="13884"/>
                  </a:lnTo>
                  <a:lnTo>
                    <a:pt x="126685" y="12400"/>
                  </a:lnTo>
                  <a:lnTo>
                    <a:pt x="135077" y="11455"/>
                  </a:lnTo>
                  <a:lnTo>
                    <a:pt x="154242" y="7498"/>
                  </a:lnTo>
                  <a:lnTo>
                    <a:pt x="170250" y="4346"/>
                  </a:lnTo>
                  <a:lnTo>
                    <a:pt x="183687" y="2027"/>
                  </a:lnTo>
                  <a:lnTo>
                    <a:pt x="195137" y="569"/>
                  </a:lnTo>
                  <a:lnTo>
                    <a:pt x="205186" y="0"/>
                  </a:lnTo>
                  <a:lnTo>
                    <a:pt x="214419" y="347"/>
                  </a:lnTo>
                  <a:lnTo>
                    <a:pt x="223419" y="1638"/>
                  </a:lnTo>
                  <a:lnTo>
                    <a:pt x="232773" y="3902"/>
                  </a:lnTo>
                  <a:lnTo>
                    <a:pt x="243066" y="7165"/>
                  </a:lnTo>
                  <a:lnTo>
                    <a:pt x="254881" y="11456"/>
                  </a:lnTo>
                  <a:lnTo>
                    <a:pt x="268805" y="16803"/>
                  </a:lnTo>
                  <a:lnTo>
                    <a:pt x="271780" y="17957"/>
                  </a:lnTo>
                  <a:lnTo>
                    <a:pt x="288584" y="22165"/>
                  </a:lnTo>
                  <a:lnTo>
                    <a:pt x="301799" y="25806"/>
                  </a:lnTo>
                  <a:lnTo>
                    <a:pt x="312369" y="29433"/>
                  </a:lnTo>
                  <a:lnTo>
                    <a:pt x="321237" y="33601"/>
                  </a:lnTo>
                  <a:lnTo>
                    <a:pt x="329348" y="38863"/>
                  </a:lnTo>
                  <a:lnTo>
                    <a:pt x="337646" y="45773"/>
                  </a:lnTo>
                  <a:lnTo>
                    <a:pt x="347076" y="54885"/>
                  </a:lnTo>
                  <a:lnTo>
                    <a:pt x="358581" y="66752"/>
                  </a:lnTo>
                  <a:lnTo>
                    <a:pt x="363181" y="71564"/>
                  </a:lnTo>
                  <a:lnTo>
                    <a:pt x="373817" y="61034"/>
                  </a:lnTo>
                  <a:lnTo>
                    <a:pt x="382901" y="52356"/>
                  </a:lnTo>
                  <a:lnTo>
                    <a:pt x="391019" y="45256"/>
                  </a:lnTo>
                  <a:lnTo>
                    <a:pt x="398753" y="39460"/>
                  </a:lnTo>
                  <a:lnTo>
                    <a:pt x="406689" y="34697"/>
                  </a:lnTo>
                  <a:lnTo>
                    <a:pt x="415411" y="30692"/>
                  </a:lnTo>
                  <a:lnTo>
                    <a:pt x="425503" y="27173"/>
                  </a:lnTo>
                  <a:lnTo>
                    <a:pt x="437549" y="23866"/>
                  </a:lnTo>
                  <a:lnTo>
                    <a:pt x="452134" y="20498"/>
                  </a:lnTo>
                  <a:lnTo>
                    <a:pt x="469842" y="16795"/>
                  </a:lnTo>
                  <a:lnTo>
                    <a:pt x="488226" y="13093"/>
                  </a:lnTo>
                  <a:lnTo>
                    <a:pt x="514041" y="9155"/>
                  </a:lnTo>
                  <a:lnTo>
                    <a:pt x="534206" y="6261"/>
                  </a:lnTo>
                  <a:lnTo>
                    <a:pt x="549678" y="4440"/>
                  </a:lnTo>
                  <a:lnTo>
                    <a:pt x="561412" y="3721"/>
                  </a:lnTo>
                  <a:lnTo>
                    <a:pt x="570367" y="4134"/>
                  </a:lnTo>
                  <a:lnTo>
                    <a:pt x="577498" y="5705"/>
                  </a:lnTo>
                  <a:lnTo>
                    <a:pt x="583762" y="8466"/>
                  </a:lnTo>
                  <a:lnTo>
                    <a:pt x="590117" y="12443"/>
                  </a:lnTo>
                  <a:lnTo>
                    <a:pt x="595642" y="16331"/>
                  </a:lnTo>
                  <a:lnTo>
                    <a:pt x="614976" y="21713"/>
                  </a:lnTo>
                  <a:lnTo>
                    <a:pt x="628814" y="25937"/>
                  </a:lnTo>
                  <a:lnTo>
                    <a:pt x="638920" y="29842"/>
                  </a:lnTo>
                  <a:lnTo>
                    <a:pt x="647056" y="34269"/>
                  </a:lnTo>
                  <a:lnTo>
                    <a:pt x="654988" y="40059"/>
                  </a:lnTo>
                  <a:lnTo>
                    <a:pt x="664479" y="48052"/>
                  </a:lnTo>
                  <a:lnTo>
                    <a:pt x="667245" y="50444"/>
                  </a:lnTo>
                  <a:lnTo>
                    <a:pt x="706297" y="52069"/>
                  </a:lnTo>
                  <a:lnTo>
                    <a:pt x="714991" y="46428"/>
                  </a:lnTo>
                  <a:lnTo>
                    <a:pt x="718912" y="49543"/>
                  </a:lnTo>
                  <a:lnTo>
                    <a:pt x="720552" y="64735"/>
                  </a:lnTo>
                  <a:lnTo>
                    <a:pt x="720940" y="71564"/>
                  </a:lnTo>
                  <a:lnTo>
                    <a:pt x="729081" y="254926"/>
                  </a:lnTo>
                  <a:lnTo>
                    <a:pt x="729081" y="411060"/>
                  </a:lnTo>
                  <a:lnTo>
                    <a:pt x="729081" y="492289"/>
                  </a:lnTo>
                  <a:lnTo>
                    <a:pt x="718786" y="496703"/>
                  </a:lnTo>
                  <a:lnTo>
                    <a:pt x="709329" y="496418"/>
                  </a:lnTo>
                  <a:lnTo>
                    <a:pt x="694905" y="492289"/>
                  </a:lnTo>
                  <a:lnTo>
                    <a:pt x="676604" y="486079"/>
                  </a:lnTo>
                  <a:lnTo>
                    <a:pt x="661400" y="481017"/>
                  </a:lnTo>
                  <a:lnTo>
                    <a:pt x="648639" y="476977"/>
                  </a:lnTo>
                  <a:lnTo>
                    <a:pt x="637669" y="473830"/>
                  </a:lnTo>
                  <a:lnTo>
                    <a:pt x="627838" y="471450"/>
                  </a:lnTo>
                  <a:lnTo>
                    <a:pt x="618492" y="469710"/>
                  </a:lnTo>
                  <a:lnTo>
                    <a:pt x="608979" y="468482"/>
                  </a:lnTo>
                  <a:lnTo>
                    <a:pt x="598646" y="467640"/>
                  </a:lnTo>
                  <a:lnTo>
                    <a:pt x="586841" y="467055"/>
                  </a:lnTo>
                  <a:lnTo>
                    <a:pt x="572911" y="466602"/>
                  </a:lnTo>
                  <a:lnTo>
                    <a:pt x="561467" y="466292"/>
                  </a:lnTo>
                  <a:lnTo>
                    <a:pt x="539003" y="464629"/>
                  </a:lnTo>
                  <a:lnTo>
                    <a:pt x="520164" y="463384"/>
                  </a:lnTo>
                  <a:lnTo>
                    <a:pt x="504426" y="462662"/>
                  </a:lnTo>
                  <a:lnTo>
                    <a:pt x="491262" y="462570"/>
                  </a:lnTo>
                  <a:lnTo>
                    <a:pt x="480147" y="463213"/>
                  </a:lnTo>
                  <a:lnTo>
                    <a:pt x="470555" y="464699"/>
                  </a:lnTo>
                  <a:lnTo>
                    <a:pt x="461961" y="467132"/>
                  </a:lnTo>
                  <a:lnTo>
                    <a:pt x="453840" y="470618"/>
                  </a:lnTo>
                  <a:lnTo>
                    <a:pt x="445666" y="475264"/>
                  </a:lnTo>
                  <a:lnTo>
                    <a:pt x="436913" y="481176"/>
                  </a:lnTo>
                  <a:lnTo>
                    <a:pt x="427057" y="488459"/>
                  </a:lnTo>
                  <a:lnTo>
                    <a:pt x="418249" y="495172"/>
                  </a:lnTo>
                  <a:lnTo>
                    <a:pt x="410608" y="500709"/>
                  </a:lnTo>
                  <a:lnTo>
                    <a:pt x="403142" y="503731"/>
                  </a:lnTo>
                  <a:lnTo>
                    <a:pt x="391806" y="505001"/>
                  </a:lnTo>
                  <a:lnTo>
                    <a:pt x="372556" y="505278"/>
                  </a:lnTo>
                  <a:lnTo>
                    <a:pt x="364540" y="505281"/>
                  </a:lnTo>
                  <a:lnTo>
                    <a:pt x="352821" y="506981"/>
                  </a:lnTo>
                  <a:lnTo>
                    <a:pt x="343846" y="506715"/>
                  </a:lnTo>
                  <a:lnTo>
                    <a:pt x="333083" y="503730"/>
                  </a:lnTo>
                  <a:lnTo>
                    <a:pt x="315997" y="497273"/>
                  </a:lnTo>
                  <a:lnTo>
                    <a:pt x="302122" y="490410"/>
                  </a:lnTo>
                  <a:lnTo>
                    <a:pt x="290689" y="484931"/>
                  </a:lnTo>
                  <a:lnTo>
                    <a:pt x="280744" y="480584"/>
                  </a:lnTo>
                  <a:lnTo>
                    <a:pt x="271608" y="477225"/>
                  </a:lnTo>
                  <a:lnTo>
                    <a:pt x="262603" y="474710"/>
                  </a:lnTo>
                  <a:lnTo>
                    <a:pt x="253049" y="472895"/>
                  </a:lnTo>
                  <a:lnTo>
                    <a:pt x="242268" y="471637"/>
                  </a:lnTo>
                  <a:lnTo>
                    <a:pt x="229582" y="470791"/>
                  </a:lnTo>
                  <a:lnTo>
                    <a:pt x="214312" y="470213"/>
                  </a:lnTo>
                  <a:lnTo>
                    <a:pt x="195779" y="469759"/>
                  </a:lnTo>
                  <a:lnTo>
                    <a:pt x="185521" y="469544"/>
                  </a:lnTo>
                  <a:lnTo>
                    <a:pt x="169494" y="466839"/>
                  </a:lnTo>
                  <a:lnTo>
                    <a:pt x="156907" y="465039"/>
                  </a:lnTo>
                  <a:lnTo>
                    <a:pt x="146547" y="464244"/>
                  </a:lnTo>
                  <a:lnTo>
                    <a:pt x="137199" y="464557"/>
                  </a:lnTo>
                  <a:lnTo>
                    <a:pt x="127649" y="466083"/>
                  </a:lnTo>
                  <a:lnTo>
                    <a:pt x="116683" y="468923"/>
                  </a:lnTo>
                  <a:lnTo>
                    <a:pt x="103086" y="473180"/>
                  </a:lnTo>
                  <a:lnTo>
                    <a:pt x="89509" y="477672"/>
                  </a:lnTo>
                  <a:lnTo>
                    <a:pt x="72031" y="487136"/>
                  </a:lnTo>
                  <a:lnTo>
                    <a:pt x="59982" y="493431"/>
                  </a:lnTo>
                  <a:lnTo>
                    <a:pt x="50933" y="497657"/>
                  </a:lnTo>
                  <a:lnTo>
                    <a:pt x="42457" y="500915"/>
                  </a:lnTo>
                  <a:lnTo>
                    <a:pt x="32125" y="504307"/>
                  </a:lnTo>
                  <a:lnTo>
                    <a:pt x="27673" y="505713"/>
                  </a:lnTo>
                  <a:lnTo>
                    <a:pt x="10698" y="503581"/>
                  </a:lnTo>
                  <a:lnTo>
                    <a:pt x="3077" y="497438"/>
                  </a:lnTo>
                  <a:lnTo>
                    <a:pt x="533" y="482199"/>
                  </a:lnTo>
                  <a:lnTo>
                    <a:pt x="0" y="472795"/>
                  </a:lnTo>
                  <a:lnTo>
                    <a:pt x="0" y="255777"/>
                  </a:lnTo>
                  <a:lnTo>
                    <a:pt x="0" y="56946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4831" y="1745867"/>
              <a:ext cx="346367" cy="409359"/>
            </a:xfrm>
            <a:custGeom>
              <a:avLst/>
              <a:gdLst/>
              <a:ahLst/>
              <a:cxnLst/>
              <a:rect l="l" t="t" r="r" b="b"/>
              <a:pathLst>
                <a:path w="346367" h="409359">
                  <a:moveTo>
                    <a:pt x="0" y="0"/>
                  </a:moveTo>
                  <a:lnTo>
                    <a:pt x="0" y="399605"/>
                  </a:lnTo>
                  <a:lnTo>
                    <a:pt x="11972" y="388048"/>
                  </a:lnTo>
                  <a:lnTo>
                    <a:pt x="22181" y="378547"/>
                  </a:lnTo>
                  <a:lnTo>
                    <a:pt x="31202" y="370894"/>
                  </a:lnTo>
                  <a:lnTo>
                    <a:pt x="47974" y="360287"/>
                  </a:lnTo>
                  <a:lnTo>
                    <a:pt x="66879" y="354547"/>
                  </a:lnTo>
                  <a:lnTo>
                    <a:pt x="78566" y="352977"/>
                  </a:lnTo>
                  <a:lnTo>
                    <a:pt x="92508" y="351993"/>
                  </a:lnTo>
                  <a:lnTo>
                    <a:pt x="109280" y="351387"/>
                  </a:lnTo>
                  <a:lnTo>
                    <a:pt x="129454" y="350947"/>
                  </a:lnTo>
                  <a:lnTo>
                    <a:pt x="133172" y="350875"/>
                  </a:lnTo>
                  <a:lnTo>
                    <a:pt x="243839" y="350875"/>
                  </a:lnTo>
                  <a:lnTo>
                    <a:pt x="266559" y="350959"/>
                  </a:lnTo>
                  <a:lnTo>
                    <a:pt x="282154" y="351547"/>
                  </a:lnTo>
                  <a:lnTo>
                    <a:pt x="292848" y="353144"/>
                  </a:lnTo>
                  <a:lnTo>
                    <a:pt x="308423" y="361378"/>
                  </a:lnTo>
                  <a:lnTo>
                    <a:pt x="346367" y="409359"/>
                  </a:lnTo>
                  <a:lnTo>
                    <a:pt x="339652" y="402820"/>
                  </a:lnTo>
                  <a:lnTo>
                    <a:pt x="333624" y="397932"/>
                  </a:lnTo>
                  <a:lnTo>
                    <a:pt x="326854" y="394238"/>
                  </a:lnTo>
                  <a:lnTo>
                    <a:pt x="317916" y="391282"/>
                  </a:lnTo>
                  <a:lnTo>
                    <a:pt x="305384" y="388606"/>
                  </a:lnTo>
                  <a:lnTo>
                    <a:pt x="287829" y="385753"/>
                  </a:lnTo>
                  <a:lnTo>
                    <a:pt x="263827" y="382267"/>
                  </a:lnTo>
                  <a:lnTo>
                    <a:pt x="260108" y="381736"/>
                  </a:lnTo>
                  <a:lnTo>
                    <a:pt x="245792" y="376846"/>
                  </a:lnTo>
                  <a:lnTo>
                    <a:pt x="234122" y="373096"/>
                  </a:lnTo>
                  <a:lnTo>
                    <a:pt x="224147" y="370389"/>
                  </a:lnTo>
                  <a:lnTo>
                    <a:pt x="214916" y="368629"/>
                  </a:lnTo>
                  <a:lnTo>
                    <a:pt x="205478" y="367715"/>
                  </a:lnTo>
                  <a:lnTo>
                    <a:pt x="194882" y="367552"/>
                  </a:lnTo>
                  <a:lnTo>
                    <a:pt x="182175" y="368042"/>
                  </a:lnTo>
                  <a:lnTo>
                    <a:pt x="166407" y="369086"/>
                  </a:lnTo>
                  <a:lnTo>
                    <a:pt x="149453" y="370370"/>
                  </a:lnTo>
                  <a:lnTo>
                    <a:pt x="126887" y="373774"/>
                  </a:lnTo>
                  <a:lnTo>
                    <a:pt x="109835" y="376520"/>
                  </a:lnTo>
                  <a:lnTo>
                    <a:pt x="97021" y="378964"/>
                  </a:lnTo>
                  <a:lnTo>
                    <a:pt x="87170" y="381464"/>
                  </a:lnTo>
                  <a:lnTo>
                    <a:pt x="79007" y="384377"/>
                  </a:lnTo>
                  <a:lnTo>
                    <a:pt x="71256" y="388061"/>
                  </a:lnTo>
                  <a:lnTo>
                    <a:pt x="62643" y="392873"/>
                  </a:lnTo>
                  <a:lnTo>
                    <a:pt x="56692" y="396354"/>
                  </a:lnTo>
                  <a:lnTo>
                    <a:pt x="22517" y="409359"/>
                  </a:lnTo>
                  <a:lnTo>
                    <a:pt x="0" y="409359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28895" y="1715017"/>
              <a:ext cx="11391" cy="397968"/>
            </a:xfrm>
            <a:custGeom>
              <a:avLst/>
              <a:gdLst/>
              <a:ahLst/>
              <a:cxnLst/>
              <a:rect l="l" t="t" r="r" b="b"/>
              <a:pathLst>
                <a:path w="11391" h="397968">
                  <a:moveTo>
                    <a:pt x="0" y="9729"/>
                  </a:moveTo>
                  <a:lnTo>
                    <a:pt x="2106" y="4777"/>
                  </a:lnTo>
                  <a:lnTo>
                    <a:pt x="3814" y="1371"/>
                  </a:lnTo>
                  <a:lnTo>
                    <a:pt x="5163" y="0"/>
                  </a:lnTo>
                  <a:lnTo>
                    <a:pt x="6197" y="1149"/>
                  </a:lnTo>
                  <a:lnTo>
                    <a:pt x="7486" y="12961"/>
                  </a:lnTo>
                  <a:lnTo>
                    <a:pt x="8017" y="40708"/>
                  </a:lnTo>
                  <a:lnTo>
                    <a:pt x="8104" y="61775"/>
                  </a:lnTo>
                  <a:lnTo>
                    <a:pt x="8127" y="88288"/>
                  </a:lnTo>
                  <a:lnTo>
                    <a:pt x="8128" y="103950"/>
                  </a:lnTo>
                  <a:lnTo>
                    <a:pt x="8128" y="352489"/>
                  </a:lnTo>
                  <a:lnTo>
                    <a:pt x="11391" y="397968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34584" y="1724988"/>
              <a:ext cx="36614" cy="430237"/>
            </a:xfrm>
            <a:custGeom>
              <a:avLst/>
              <a:gdLst/>
              <a:ahLst/>
              <a:cxnLst/>
              <a:rect l="l" t="t" r="r" b="b"/>
              <a:pathLst>
                <a:path w="36614" h="430237">
                  <a:moveTo>
                    <a:pt x="0" y="0"/>
                  </a:moveTo>
                  <a:lnTo>
                    <a:pt x="23596" y="20878"/>
                  </a:lnTo>
                  <a:lnTo>
                    <a:pt x="36614" y="430237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1182" y="1704999"/>
              <a:ext cx="335241" cy="455091"/>
            </a:xfrm>
            <a:custGeom>
              <a:avLst/>
              <a:gdLst/>
              <a:ahLst/>
              <a:cxnLst/>
              <a:rect l="l" t="t" r="r" b="b"/>
              <a:pathLst>
                <a:path w="335241" h="455091">
                  <a:moveTo>
                    <a:pt x="47193" y="0"/>
                  </a:moveTo>
                  <a:lnTo>
                    <a:pt x="29286" y="18478"/>
                  </a:lnTo>
                  <a:lnTo>
                    <a:pt x="29286" y="407987"/>
                  </a:lnTo>
                  <a:lnTo>
                    <a:pt x="39929" y="402459"/>
                  </a:lnTo>
                  <a:lnTo>
                    <a:pt x="48719" y="398285"/>
                  </a:lnTo>
                  <a:lnTo>
                    <a:pt x="56895" y="395191"/>
                  </a:lnTo>
                  <a:lnTo>
                    <a:pt x="65701" y="392904"/>
                  </a:lnTo>
                  <a:lnTo>
                    <a:pt x="76379" y="391150"/>
                  </a:lnTo>
                  <a:lnTo>
                    <a:pt x="90170" y="389657"/>
                  </a:lnTo>
                  <a:lnTo>
                    <a:pt x="108316" y="388151"/>
                  </a:lnTo>
                  <a:lnTo>
                    <a:pt x="125298" y="386867"/>
                  </a:lnTo>
                  <a:lnTo>
                    <a:pt x="138685" y="383029"/>
                  </a:lnTo>
                  <a:lnTo>
                    <a:pt x="149906" y="380063"/>
                  </a:lnTo>
                  <a:lnTo>
                    <a:pt x="159649" y="378014"/>
                  </a:lnTo>
                  <a:lnTo>
                    <a:pt x="168603" y="376926"/>
                  </a:lnTo>
                  <a:lnTo>
                    <a:pt x="177457" y="376843"/>
                  </a:lnTo>
                  <a:lnTo>
                    <a:pt x="186899" y="377811"/>
                  </a:lnTo>
                  <a:lnTo>
                    <a:pt x="197617" y="379875"/>
                  </a:lnTo>
                  <a:lnTo>
                    <a:pt x="210302" y="383078"/>
                  </a:lnTo>
                  <a:lnTo>
                    <a:pt x="225641" y="387465"/>
                  </a:lnTo>
                  <a:lnTo>
                    <a:pt x="244322" y="393082"/>
                  </a:lnTo>
                  <a:lnTo>
                    <a:pt x="250621" y="394995"/>
                  </a:lnTo>
                  <a:lnTo>
                    <a:pt x="275465" y="405278"/>
                  </a:lnTo>
                  <a:lnTo>
                    <a:pt x="294223" y="413294"/>
                  </a:lnTo>
                  <a:lnTo>
                    <a:pt x="307902" y="419701"/>
                  </a:lnTo>
                  <a:lnTo>
                    <a:pt x="317511" y="425157"/>
                  </a:lnTo>
                  <a:lnTo>
                    <a:pt x="324058" y="430320"/>
                  </a:lnTo>
                  <a:lnTo>
                    <a:pt x="328550" y="435847"/>
                  </a:lnTo>
                  <a:lnTo>
                    <a:pt x="331995" y="442397"/>
                  </a:lnTo>
                  <a:lnTo>
                    <a:pt x="335241" y="450227"/>
                  </a:lnTo>
                  <a:lnTo>
                    <a:pt x="320598" y="450227"/>
                  </a:lnTo>
                  <a:lnTo>
                    <a:pt x="310854" y="445143"/>
                  </a:lnTo>
                  <a:lnTo>
                    <a:pt x="302647" y="441096"/>
                  </a:lnTo>
                  <a:lnTo>
                    <a:pt x="294979" y="437790"/>
                  </a:lnTo>
                  <a:lnTo>
                    <a:pt x="286851" y="434929"/>
                  </a:lnTo>
                  <a:lnTo>
                    <a:pt x="277266" y="432217"/>
                  </a:lnTo>
                  <a:lnTo>
                    <a:pt x="265223" y="429359"/>
                  </a:lnTo>
                  <a:lnTo>
                    <a:pt x="249726" y="426057"/>
                  </a:lnTo>
                  <a:lnTo>
                    <a:pt x="229774" y="422017"/>
                  </a:lnTo>
                  <a:lnTo>
                    <a:pt x="216446" y="419354"/>
                  </a:lnTo>
                  <a:lnTo>
                    <a:pt x="198746" y="414617"/>
                  </a:lnTo>
                  <a:lnTo>
                    <a:pt x="184470" y="411026"/>
                  </a:lnTo>
                  <a:lnTo>
                    <a:pt x="172743" y="408570"/>
                  </a:lnTo>
                  <a:lnTo>
                    <a:pt x="162692" y="407234"/>
                  </a:lnTo>
                  <a:lnTo>
                    <a:pt x="153444" y="407007"/>
                  </a:lnTo>
                  <a:lnTo>
                    <a:pt x="144123" y="407876"/>
                  </a:lnTo>
                  <a:lnTo>
                    <a:pt x="133857" y="409828"/>
                  </a:lnTo>
                  <a:lnTo>
                    <a:pt x="121771" y="412850"/>
                  </a:lnTo>
                  <a:lnTo>
                    <a:pt x="106992" y="416931"/>
                  </a:lnTo>
                  <a:lnTo>
                    <a:pt x="73600" y="426996"/>
                  </a:lnTo>
                  <a:lnTo>
                    <a:pt x="50731" y="433983"/>
                  </a:lnTo>
                  <a:lnTo>
                    <a:pt x="34381" y="439091"/>
                  </a:lnTo>
                  <a:lnTo>
                    <a:pt x="23383" y="442721"/>
                  </a:lnTo>
                  <a:lnTo>
                    <a:pt x="16571" y="445275"/>
                  </a:lnTo>
                  <a:lnTo>
                    <a:pt x="10840" y="448759"/>
                  </a:lnTo>
                  <a:lnTo>
                    <a:pt x="6502" y="455091"/>
                  </a:lnTo>
                  <a:lnTo>
                    <a:pt x="0" y="440474"/>
                  </a:lnTo>
                  <a:lnTo>
                    <a:pt x="0" y="321894"/>
                  </a:lnTo>
                  <a:lnTo>
                    <a:pt x="0" y="156197"/>
                  </a:lnTo>
                  <a:lnTo>
                    <a:pt x="0" y="34366"/>
                  </a:lnTo>
                  <a:lnTo>
                    <a:pt x="21145" y="18478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0948" y="2112986"/>
              <a:ext cx="19519" cy="42240"/>
            </a:xfrm>
            <a:custGeom>
              <a:avLst/>
              <a:gdLst/>
              <a:ahLst/>
              <a:cxnLst/>
              <a:rect l="l" t="t" r="r" b="b"/>
              <a:pathLst>
                <a:path w="19519" h="42240">
                  <a:moveTo>
                    <a:pt x="19519" y="0"/>
                  </a:moveTo>
                  <a:lnTo>
                    <a:pt x="0" y="42240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204" y="2678397"/>
              <a:ext cx="4084078" cy="28151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4558" y="6808758"/>
              <a:ext cx="460578" cy="185305"/>
            </a:xfrm>
            <a:custGeom>
              <a:avLst/>
              <a:gdLst/>
              <a:ahLst/>
              <a:cxnLst/>
              <a:rect l="l" t="t" r="r" b="b"/>
              <a:pathLst>
                <a:path w="460578" h="185305">
                  <a:moveTo>
                    <a:pt x="36004" y="0"/>
                  </a:moveTo>
                  <a:lnTo>
                    <a:pt x="10589" y="10498"/>
                  </a:lnTo>
                  <a:lnTo>
                    <a:pt x="0" y="35866"/>
                  </a:lnTo>
                  <a:lnTo>
                    <a:pt x="0" y="149301"/>
                  </a:lnTo>
                  <a:lnTo>
                    <a:pt x="2816" y="163287"/>
                  </a:lnTo>
                  <a:lnTo>
                    <a:pt x="10498" y="174716"/>
                  </a:lnTo>
                  <a:lnTo>
                    <a:pt x="21898" y="182438"/>
                  </a:lnTo>
                  <a:lnTo>
                    <a:pt x="35866" y="185305"/>
                  </a:lnTo>
                  <a:lnTo>
                    <a:pt x="424573" y="185305"/>
                  </a:lnTo>
                  <a:lnTo>
                    <a:pt x="438559" y="182489"/>
                  </a:lnTo>
                  <a:lnTo>
                    <a:pt x="449988" y="174806"/>
                  </a:lnTo>
                  <a:lnTo>
                    <a:pt x="457711" y="163407"/>
                  </a:lnTo>
                  <a:lnTo>
                    <a:pt x="460577" y="149439"/>
                  </a:lnTo>
                  <a:lnTo>
                    <a:pt x="460578" y="36004"/>
                  </a:lnTo>
                  <a:lnTo>
                    <a:pt x="457761" y="22018"/>
                  </a:lnTo>
                  <a:lnTo>
                    <a:pt x="450079" y="10589"/>
                  </a:lnTo>
                  <a:lnTo>
                    <a:pt x="438679" y="2867"/>
                  </a:lnTo>
                  <a:lnTo>
                    <a:pt x="424711" y="0"/>
                  </a:lnTo>
                  <a:lnTo>
                    <a:pt x="36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51958" y="7211957"/>
              <a:ext cx="460578" cy="185305"/>
            </a:xfrm>
            <a:custGeom>
              <a:avLst/>
              <a:gdLst/>
              <a:ahLst/>
              <a:cxnLst/>
              <a:rect l="l" t="t" r="r" b="b"/>
              <a:pathLst>
                <a:path w="460578" h="185305">
                  <a:moveTo>
                    <a:pt x="36004" y="0"/>
                  </a:moveTo>
                  <a:lnTo>
                    <a:pt x="10589" y="10498"/>
                  </a:lnTo>
                  <a:lnTo>
                    <a:pt x="0" y="35866"/>
                  </a:lnTo>
                  <a:lnTo>
                    <a:pt x="0" y="149301"/>
                  </a:lnTo>
                  <a:lnTo>
                    <a:pt x="2816" y="163287"/>
                  </a:lnTo>
                  <a:lnTo>
                    <a:pt x="10498" y="174716"/>
                  </a:lnTo>
                  <a:lnTo>
                    <a:pt x="21898" y="182438"/>
                  </a:lnTo>
                  <a:lnTo>
                    <a:pt x="35866" y="185305"/>
                  </a:lnTo>
                  <a:lnTo>
                    <a:pt x="424573" y="185305"/>
                  </a:lnTo>
                  <a:lnTo>
                    <a:pt x="438559" y="182489"/>
                  </a:lnTo>
                  <a:lnTo>
                    <a:pt x="449988" y="174806"/>
                  </a:lnTo>
                  <a:lnTo>
                    <a:pt x="457711" y="163407"/>
                  </a:lnTo>
                  <a:lnTo>
                    <a:pt x="460577" y="149439"/>
                  </a:lnTo>
                  <a:lnTo>
                    <a:pt x="460578" y="36004"/>
                  </a:lnTo>
                  <a:lnTo>
                    <a:pt x="457761" y="22018"/>
                  </a:lnTo>
                  <a:lnTo>
                    <a:pt x="450079" y="10589"/>
                  </a:lnTo>
                  <a:lnTo>
                    <a:pt x="438679" y="2867"/>
                  </a:lnTo>
                  <a:lnTo>
                    <a:pt x="424711" y="0"/>
                  </a:lnTo>
                  <a:lnTo>
                    <a:pt x="36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68657" y="5989226"/>
              <a:ext cx="574878" cy="185305"/>
            </a:xfrm>
            <a:custGeom>
              <a:avLst/>
              <a:gdLst/>
              <a:ahLst/>
              <a:cxnLst/>
              <a:rect l="l" t="t" r="r" b="b"/>
              <a:pathLst>
                <a:path w="574878" h="185305">
                  <a:moveTo>
                    <a:pt x="36004" y="0"/>
                  </a:moveTo>
                  <a:lnTo>
                    <a:pt x="10589" y="10498"/>
                  </a:lnTo>
                  <a:lnTo>
                    <a:pt x="0" y="35866"/>
                  </a:lnTo>
                  <a:lnTo>
                    <a:pt x="0" y="149301"/>
                  </a:lnTo>
                  <a:lnTo>
                    <a:pt x="2816" y="163287"/>
                  </a:lnTo>
                  <a:lnTo>
                    <a:pt x="10498" y="174716"/>
                  </a:lnTo>
                  <a:lnTo>
                    <a:pt x="21898" y="182438"/>
                  </a:lnTo>
                  <a:lnTo>
                    <a:pt x="35866" y="185305"/>
                  </a:lnTo>
                  <a:lnTo>
                    <a:pt x="538873" y="185305"/>
                  </a:lnTo>
                  <a:lnTo>
                    <a:pt x="552859" y="182489"/>
                  </a:lnTo>
                  <a:lnTo>
                    <a:pt x="564288" y="174806"/>
                  </a:lnTo>
                  <a:lnTo>
                    <a:pt x="572011" y="163407"/>
                  </a:lnTo>
                  <a:lnTo>
                    <a:pt x="574877" y="149439"/>
                  </a:lnTo>
                  <a:lnTo>
                    <a:pt x="574878" y="36004"/>
                  </a:lnTo>
                  <a:lnTo>
                    <a:pt x="572061" y="22018"/>
                  </a:lnTo>
                  <a:lnTo>
                    <a:pt x="564379" y="10589"/>
                  </a:lnTo>
                  <a:lnTo>
                    <a:pt x="552979" y="2867"/>
                  </a:lnTo>
                  <a:lnTo>
                    <a:pt x="539011" y="0"/>
                  </a:lnTo>
                  <a:lnTo>
                    <a:pt x="36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99502" y="282702"/>
              <a:ext cx="71996" cy="971994"/>
            </a:xfrm>
            <a:custGeom>
              <a:avLst/>
              <a:gdLst/>
              <a:ahLst/>
              <a:cxnLst/>
              <a:rect l="l" t="t" r="r" b="b"/>
              <a:pathLst>
                <a:path w="71996" h="971994">
                  <a:moveTo>
                    <a:pt x="0" y="971994"/>
                  </a:moveTo>
                  <a:lnTo>
                    <a:pt x="71996" y="971994"/>
                  </a:lnTo>
                  <a:lnTo>
                    <a:pt x="71996" y="0"/>
                  </a:lnTo>
                  <a:lnTo>
                    <a:pt x="0" y="0"/>
                  </a:lnTo>
                  <a:lnTo>
                    <a:pt x="0" y="971994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168100" y="263578"/>
              <a:ext cx="1263950" cy="163563"/>
            </a:xfrm>
            <a:prstGeom prst="rect">
              <a:avLst/>
            </a:prstGeom>
          </p:spPr>
          <p:txBody>
            <a:bodyPr wrap="square" lIns="0" tIns="7239" rIns="0" bIns="0" rtlCol="0">
              <a:noAutofit/>
            </a:bodyPr>
            <a:lstStyle/>
            <a:p>
              <a:pPr marL="12700">
                <a:lnSpc>
                  <a:spcPts val="1140"/>
                </a:lnSpc>
              </a:pPr>
              <a:r>
                <a:rPr lang="es-ES" sz="1000" dirty="0">
                  <a:solidFill>
                    <a:srgbClr val="00ADEF"/>
                  </a:solidFill>
                  <a:latin typeface="Malgun Gothic"/>
                  <a:cs typeface="Malgun Gothic"/>
                </a:rPr>
                <a:t>Practica la vida de fe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1142700" y="560717"/>
              <a:ext cx="3956350" cy="690369"/>
            </a:xfrm>
            <a:prstGeom prst="rect">
              <a:avLst/>
            </a:prstGeom>
          </p:spPr>
          <p:txBody>
            <a:bodyPr wrap="square" lIns="0" tIns="15843" rIns="0" bIns="0" rtlCol="0">
              <a:noAutofit/>
            </a:bodyPr>
            <a:lstStyle/>
            <a:p>
              <a:pPr marL="12700" marR="17145">
                <a:lnSpc>
                  <a:spcPts val="2495"/>
                </a:lnSpc>
              </a:pPr>
              <a:r>
                <a:rPr lang="es-E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etiqueta apropiada de los cristianos</a:t>
              </a:r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5400" marR="17145">
                <a:lnSpc>
                  <a:spcPct val="143312"/>
                </a:lnSpc>
                <a:spcBef>
                  <a:spcPts val="125"/>
                </a:spcBef>
              </a:pPr>
              <a:r>
                <a:rPr lang="es-ES" sz="900" dirty="0">
                  <a:latin typeface="Malgun Gothic"/>
                  <a:cs typeface="Malgun Gothic"/>
                </a:rPr>
                <a:t>Ro</a:t>
              </a:r>
              <a:r>
                <a:rPr sz="900" dirty="0">
                  <a:latin typeface="Malgun Gothic"/>
                  <a:cs typeface="Malgun Gothic"/>
                </a:rPr>
                <a:t> 12:9~21</a:t>
              </a:r>
              <a:endParaRPr lang="es-ES" sz="900" dirty="0">
                <a:latin typeface="Malgun Gothic"/>
                <a:cs typeface="Malgun Gothic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286158" y="1638300"/>
              <a:ext cx="3584291" cy="158035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1. Saber que el aspecto interno se revela a través de modales externos.</a:t>
              </a: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286158" y="1943100"/>
              <a:ext cx="3584291" cy="168849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2. Saber que la virtud de la Iglesia se establece cuando guardamos buenos modales como hermanos y hermanas.</a:t>
              </a: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78899" y="7603145"/>
              <a:ext cx="171450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20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77558" y="282702"/>
              <a:ext cx="705396" cy="16356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982954" y="282702"/>
              <a:ext cx="88544" cy="97199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7" name="object 2">
              <a:extLst>
                <a:ext uri="{FF2B5EF4-FFF2-40B4-BE49-F238E27FC236}">
                  <a16:creationId xmlns:a16="http://schemas.microsoft.com/office/drawing/2014/main" id="{73FAE4EB-6A24-4C45-8CDF-F345349D4950}"/>
                </a:ext>
              </a:extLst>
            </p:cNvPr>
            <p:cNvSpPr txBox="1"/>
            <p:nvPr/>
          </p:nvSpPr>
          <p:spPr>
            <a:xfrm>
              <a:off x="222250" y="446265"/>
              <a:ext cx="765823" cy="667511"/>
            </a:xfrm>
            <a:prstGeom prst="rect">
              <a:avLst/>
            </a:prstGeom>
          </p:spPr>
          <p:txBody>
            <a:bodyPr wrap="square" lIns="0" tIns="33369" rIns="0" bIns="0" rtlCol="0">
              <a:noAutofit/>
            </a:bodyPr>
            <a:lstStyle/>
            <a:p>
              <a:pPr>
                <a:lnSpc>
                  <a:spcPts val="5255"/>
                </a:lnSpc>
              </a:pPr>
              <a:r>
                <a:rPr sz="6600" b="1" spc="-785" dirty="0">
                  <a:latin typeface="Times New Roman"/>
                  <a:cs typeface="Times New Roman"/>
                </a:rPr>
                <a:t>15</a:t>
              </a:r>
              <a:endParaRPr sz="6600" dirty="0">
                <a:latin typeface="Times New Roman"/>
                <a:cs typeface="Times New Roman"/>
              </a:endParaRPr>
            </a:p>
          </p:txBody>
        </p:sp>
        <p:sp>
          <p:nvSpPr>
            <p:cNvPr id="38" name="object 16">
              <a:extLst>
                <a:ext uri="{FF2B5EF4-FFF2-40B4-BE49-F238E27FC236}">
                  <a16:creationId xmlns:a16="http://schemas.microsoft.com/office/drawing/2014/main" id="{E40D7611-F337-4900-97C2-47D4CBAB527F}"/>
                </a:ext>
              </a:extLst>
            </p:cNvPr>
            <p:cNvSpPr txBox="1"/>
            <p:nvPr/>
          </p:nvSpPr>
          <p:spPr>
            <a:xfrm>
              <a:off x="531815" y="1485018"/>
              <a:ext cx="597929" cy="604663"/>
            </a:xfrm>
            <a:prstGeom prst="rect">
              <a:avLst/>
            </a:prstGeom>
          </p:spPr>
          <p:txBody>
            <a:bodyPr wrap="square" lIns="0" tIns="8445" rIns="0" bIns="0" rtlCol="0">
              <a:noAutofit/>
            </a:bodyPr>
            <a:lstStyle/>
            <a:p>
              <a:pPr marL="12700" marR="16864">
                <a:lnSpc>
                  <a:spcPts val="1330"/>
                </a:lnSpc>
              </a:pPr>
              <a:r>
                <a:rPr lang="es-ES" sz="8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Hoy aprender</a:t>
              </a:r>
              <a:endParaRPr sz="100" dirty="0">
                <a:latin typeface="Times New Roman"/>
                <a:cs typeface="Times New Roman"/>
              </a:endParaRPr>
            </a:p>
          </p:txBody>
        </p:sp>
        <p:sp>
          <p:nvSpPr>
            <p:cNvPr id="39" name="object 11">
              <a:extLst>
                <a:ext uri="{FF2B5EF4-FFF2-40B4-BE49-F238E27FC236}">
                  <a16:creationId xmlns:a16="http://schemas.microsoft.com/office/drawing/2014/main" id="{44EEDC0F-B024-41AF-B0EE-3F32EF1F77EF}"/>
                </a:ext>
              </a:extLst>
            </p:cNvPr>
            <p:cNvSpPr txBox="1"/>
            <p:nvPr/>
          </p:nvSpPr>
          <p:spPr>
            <a:xfrm>
              <a:off x="515282" y="1734081"/>
              <a:ext cx="657631" cy="279400"/>
            </a:xfrm>
            <a:prstGeom prst="rect">
              <a:avLst/>
            </a:prstGeom>
          </p:spPr>
          <p:txBody>
            <a:bodyPr wrap="square" lIns="0" tIns="13747" rIns="0" bIns="0" rtlCol="0">
              <a:noAutofit/>
            </a:bodyPr>
            <a:lstStyle/>
            <a:p>
              <a:pPr marL="12700">
                <a:lnSpc>
                  <a:spcPts val="2165"/>
                </a:lnSpc>
              </a:pPr>
              <a:r>
                <a:rPr lang="es-ES" sz="1400" b="1" dirty="0">
                  <a:solidFill>
                    <a:srgbClr val="00ADEF"/>
                  </a:solidFill>
                  <a:latin typeface="Times New Roman"/>
                  <a:cs typeface="Times New Roman"/>
                </a:rPr>
                <a:t>Palabra</a:t>
              </a:r>
              <a:endParaRPr sz="1000" dirty="0">
                <a:latin typeface="Times New Roman"/>
                <a:cs typeface="Times New Roman"/>
              </a:endParaRPr>
            </a:p>
          </p:txBody>
        </p:sp>
        <p:pic>
          <p:nvPicPr>
            <p:cNvPr id="40" name="그림 39">
              <a:extLst>
                <a:ext uri="{FF2B5EF4-FFF2-40B4-BE49-F238E27FC236}">
                  <a16:creationId xmlns:a16="http://schemas.microsoft.com/office/drawing/2014/main" id="{B980A484-E525-4431-8BB1-66CB95E8D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981" y="5881805"/>
              <a:ext cx="4483469" cy="15584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>
            <a:extLst>
              <a:ext uri="{FF2B5EF4-FFF2-40B4-BE49-F238E27FC236}">
                <a16:creationId xmlns:a16="http://schemas.microsoft.com/office/drawing/2014/main" id="{AB4C2409-A333-4C13-946A-2D7F649B86B9}"/>
              </a:ext>
            </a:extLst>
          </p:cNvPr>
          <p:cNvGrpSpPr/>
          <p:nvPr/>
        </p:nvGrpSpPr>
        <p:grpSpPr>
          <a:xfrm>
            <a:off x="-3" y="-108004"/>
            <a:ext cx="5471998" cy="8100003"/>
            <a:chOff x="-3" y="-108004"/>
            <a:chExt cx="5471998" cy="8100003"/>
          </a:xfrm>
        </p:grpSpPr>
        <p:sp>
          <p:nvSpPr>
            <p:cNvPr id="27" name="object 27"/>
            <p:cNvSpPr/>
            <p:nvPr/>
          </p:nvSpPr>
          <p:spPr>
            <a:xfrm>
              <a:off x="549549" y="467055"/>
              <a:ext cx="729081" cy="506981"/>
            </a:xfrm>
            <a:custGeom>
              <a:avLst/>
              <a:gdLst/>
              <a:ahLst/>
              <a:cxnLst/>
              <a:rect l="l" t="t" r="r" b="b"/>
              <a:pathLst>
                <a:path w="729081" h="506981">
                  <a:moveTo>
                    <a:pt x="0" y="56946"/>
                  </a:moveTo>
                  <a:lnTo>
                    <a:pt x="9781" y="41526"/>
                  </a:lnTo>
                  <a:lnTo>
                    <a:pt x="17367" y="33028"/>
                  </a:lnTo>
                  <a:lnTo>
                    <a:pt x="25842" y="29754"/>
                  </a:lnTo>
                  <a:lnTo>
                    <a:pt x="38287" y="30006"/>
                  </a:lnTo>
                  <a:lnTo>
                    <a:pt x="47193" y="30949"/>
                  </a:lnTo>
                  <a:lnTo>
                    <a:pt x="66725" y="30695"/>
                  </a:lnTo>
                  <a:lnTo>
                    <a:pt x="84323" y="23540"/>
                  </a:lnTo>
                  <a:lnTo>
                    <a:pt x="96771" y="18794"/>
                  </a:lnTo>
                  <a:lnTo>
                    <a:pt x="106417" y="15795"/>
                  </a:lnTo>
                  <a:lnTo>
                    <a:pt x="115606" y="13884"/>
                  </a:lnTo>
                  <a:lnTo>
                    <a:pt x="126685" y="12400"/>
                  </a:lnTo>
                  <a:lnTo>
                    <a:pt x="135077" y="11455"/>
                  </a:lnTo>
                  <a:lnTo>
                    <a:pt x="154242" y="7498"/>
                  </a:lnTo>
                  <a:lnTo>
                    <a:pt x="170250" y="4346"/>
                  </a:lnTo>
                  <a:lnTo>
                    <a:pt x="183687" y="2027"/>
                  </a:lnTo>
                  <a:lnTo>
                    <a:pt x="195137" y="569"/>
                  </a:lnTo>
                  <a:lnTo>
                    <a:pt x="205186" y="0"/>
                  </a:lnTo>
                  <a:lnTo>
                    <a:pt x="214419" y="347"/>
                  </a:lnTo>
                  <a:lnTo>
                    <a:pt x="223419" y="1638"/>
                  </a:lnTo>
                  <a:lnTo>
                    <a:pt x="232773" y="3902"/>
                  </a:lnTo>
                  <a:lnTo>
                    <a:pt x="243066" y="7165"/>
                  </a:lnTo>
                  <a:lnTo>
                    <a:pt x="254881" y="11456"/>
                  </a:lnTo>
                  <a:lnTo>
                    <a:pt x="268805" y="16803"/>
                  </a:lnTo>
                  <a:lnTo>
                    <a:pt x="271780" y="17957"/>
                  </a:lnTo>
                  <a:lnTo>
                    <a:pt x="288584" y="22165"/>
                  </a:lnTo>
                  <a:lnTo>
                    <a:pt x="301799" y="25806"/>
                  </a:lnTo>
                  <a:lnTo>
                    <a:pt x="312369" y="29433"/>
                  </a:lnTo>
                  <a:lnTo>
                    <a:pt x="321237" y="33601"/>
                  </a:lnTo>
                  <a:lnTo>
                    <a:pt x="329348" y="38863"/>
                  </a:lnTo>
                  <a:lnTo>
                    <a:pt x="337646" y="45773"/>
                  </a:lnTo>
                  <a:lnTo>
                    <a:pt x="347076" y="54885"/>
                  </a:lnTo>
                  <a:lnTo>
                    <a:pt x="358581" y="66752"/>
                  </a:lnTo>
                  <a:lnTo>
                    <a:pt x="363181" y="71564"/>
                  </a:lnTo>
                  <a:lnTo>
                    <a:pt x="373817" y="61034"/>
                  </a:lnTo>
                  <a:lnTo>
                    <a:pt x="382901" y="52356"/>
                  </a:lnTo>
                  <a:lnTo>
                    <a:pt x="391019" y="45256"/>
                  </a:lnTo>
                  <a:lnTo>
                    <a:pt x="398753" y="39460"/>
                  </a:lnTo>
                  <a:lnTo>
                    <a:pt x="406689" y="34697"/>
                  </a:lnTo>
                  <a:lnTo>
                    <a:pt x="415411" y="30692"/>
                  </a:lnTo>
                  <a:lnTo>
                    <a:pt x="425503" y="27173"/>
                  </a:lnTo>
                  <a:lnTo>
                    <a:pt x="437549" y="23866"/>
                  </a:lnTo>
                  <a:lnTo>
                    <a:pt x="452134" y="20498"/>
                  </a:lnTo>
                  <a:lnTo>
                    <a:pt x="469842" y="16795"/>
                  </a:lnTo>
                  <a:lnTo>
                    <a:pt x="488226" y="13093"/>
                  </a:lnTo>
                  <a:lnTo>
                    <a:pt x="514041" y="9155"/>
                  </a:lnTo>
                  <a:lnTo>
                    <a:pt x="534206" y="6261"/>
                  </a:lnTo>
                  <a:lnTo>
                    <a:pt x="549678" y="4440"/>
                  </a:lnTo>
                  <a:lnTo>
                    <a:pt x="561412" y="3721"/>
                  </a:lnTo>
                  <a:lnTo>
                    <a:pt x="570367" y="4134"/>
                  </a:lnTo>
                  <a:lnTo>
                    <a:pt x="577498" y="5705"/>
                  </a:lnTo>
                  <a:lnTo>
                    <a:pt x="583762" y="8466"/>
                  </a:lnTo>
                  <a:lnTo>
                    <a:pt x="590117" y="12443"/>
                  </a:lnTo>
                  <a:lnTo>
                    <a:pt x="595642" y="16331"/>
                  </a:lnTo>
                  <a:lnTo>
                    <a:pt x="614976" y="21713"/>
                  </a:lnTo>
                  <a:lnTo>
                    <a:pt x="628814" y="25937"/>
                  </a:lnTo>
                  <a:lnTo>
                    <a:pt x="638920" y="29842"/>
                  </a:lnTo>
                  <a:lnTo>
                    <a:pt x="647056" y="34269"/>
                  </a:lnTo>
                  <a:lnTo>
                    <a:pt x="654988" y="40059"/>
                  </a:lnTo>
                  <a:lnTo>
                    <a:pt x="664479" y="48052"/>
                  </a:lnTo>
                  <a:lnTo>
                    <a:pt x="667245" y="50444"/>
                  </a:lnTo>
                  <a:lnTo>
                    <a:pt x="706297" y="52069"/>
                  </a:lnTo>
                  <a:lnTo>
                    <a:pt x="714991" y="46428"/>
                  </a:lnTo>
                  <a:lnTo>
                    <a:pt x="718912" y="49543"/>
                  </a:lnTo>
                  <a:lnTo>
                    <a:pt x="720552" y="64735"/>
                  </a:lnTo>
                  <a:lnTo>
                    <a:pt x="720940" y="71564"/>
                  </a:lnTo>
                  <a:lnTo>
                    <a:pt x="729081" y="254926"/>
                  </a:lnTo>
                  <a:lnTo>
                    <a:pt x="729081" y="411060"/>
                  </a:lnTo>
                  <a:lnTo>
                    <a:pt x="729081" y="492289"/>
                  </a:lnTo>
                  <a:lnTo>
                    <a:pt x="718786" y="496703"/>
                  </a:lnTo>
                  <a:lnTo>
                    <a:pt x="709329" y="496418"/>
                  </a:lnTo>
                  <a:lnTo>
                    <a:pt x="694905" y="492289"/>
                  </a:lnTo>
                  <a:lnTo>
                    <a:pt x="676604" y="486079"/>
                  </a:lnTo>
                  <a:lnTo>
                    <a:pt x="661400" y="481017"/>
                  </a:lnTo>
                  <a:lnTo>
                    <a:pt x="648639" y="476977"/>
                  </a:lnTo>
                  <a:lnTo>
                    <a:pt x="637669" y="473830"/>
                  </a:lnTo>
                  <a:lnTo>
                    <a:pt x="627838" y="471450"/>
                  </a:lnTo>
                  <a:lnTo>
                    <a:pt x="618492" y="469710"/>
                  </a:lnTo>
                  <a:lnTo>
                    <a:pt x="608979" y="468482"/>
                  </a:lnTo>
                  <a:lnTo>
                    <a:pt x="598646" y="467640"/>
                  </a:lnTo>
                  <a:lnTo>
                    <a:pt x="586841" y="467055"/>
                  </a:lnTo>
                  <a:lnTo>
                    <a:pt x="572911" y="466602"/>
                  </a:lnTo>
                  <a:lnTo>
                    <a:pt x="561467" y="466292"/>
                  </a:lnTo>
                  <a:lnTo>
                    <a:pt x="539003" y="464629"/>
                  </a:lnTo>
                  <a:lnTo>
                    <a:pt x="520164" y="463384"/>
                  </a:lnTo>
                  <a:lnTo>
                    <a:pt x="504426" y="462662"/>
                  </a:lnTo>
                  <a:lnTo>
                    <a:pt x="491262" y="462570"/>
                  </a:lnTo>
                  <a:lnTo>
                    <a:pt x="480147" y="463213"/>
                  </a:lnTo>
                  <a:lnTo>
                    <a:pt x="470555" y="464699"/>
                  </a:lnTo>
                  <a:lnTo>
                    <a:pt x="461961" y="467132"/>
                  </a:lnTo>
                  <a:lnTo>
                    <a:pt x="453840" y="470618"/>
                  </a:lnTo>
                  <a:lnTo>
                    <a:pt x="445666" y="475264"/>
                  </a:lnTo>
                  <a:lnTo>
                    <a:pt x="436913" y="481176"/>
                  </a:lnTo>
                  <a:lnTo>
                    <a:pt x="427057" y="488459"/>
                  </a:lnTo>
                  <a:lnTo>
                    <a:pt x="418249" y="495172"/>
                  </a:lnTo>
                  <a:lnTo>
                    <a:pt x="410608" y="500709"/>
                  </a:lnTo>
                  <a:lnTo>
                    <a:pt x="403142" y="503731"/>
                  </a:lnTo>
                  <a:lnTo>
                    <a:pt x="391806" y="505001"/>
                  </a:lnTo>
                  <a:lnTo>
                    <a:pt x="372556" y="505278"/>
                  </a:lnTo>
                  <a:lnTo>
                    <a:pt x="364540" y="505281"/>
                  </a:lnTo>
                  <a:lnTo>
                    <a:pt x="352821" y="506981"/>
                  </a:lnTo>
                  <a:lnTo>
                    <a:pt x="343846" y="506715"/>
                  </a:lnTo>
                  <a:lnTo>
                    <a:pt x="333083" y="503730"/>
                  </a:lnTo>
                  <a:lnTo>
                    <a:pt x="315997" y="497273"/>
                  </a:lnTo>
                  <a:lnTo>
                    <a:pt x="302122" y="490410"/>
                  </a:lnTo>
                  <a:lnTo>
                    <a:pt x="290689" y="484931"/>
                  </a:lnTo>
                  <a:lnTo>
                    <a:pt x="280744" y="480584"/>
                  </a:lnTo>
                  <a:lnTo>
                    <a:pt x="271608" y="477225"/>
                  </a:lnTo>
                  <a:lnTo>
                    <a:pt x="262603" y="474710"/>
                  </a:lnTo>
                  <a:lnTo>
                    <a:pt x="253049" y="472895"/>
                  </a:lnTo>
                  <a:lnTo>
                    <a:pt x="242268" y="471637"/>
                  </a:lnTo>
                  <a:lnTo>
                    <a:pt x="229582" y="470791"/>
                  </a:lnTo>
                  <a:lnTo>
                    <a:pt x="214312" y="470213"/>
                  </a:lnTo>
                  <a:lnTo>
                    <a:pt x="195779" y="469759"/>
                  </a:lnTo>
                  <a:lnTo>
                    <a:pt x="185521" y="469544"/>
                  </a:lnTo>
                  <a:lnTo>
                    <a:pt x="169494" y="466839"/>
                  </a:lnTo>
                  <a:lnTo>
                    <a:pt x="156907" y="465039"/>
                  </a:lnTo>
                  <a:lnTo>
                    <a:pt x="146547" y="464244"/>
                  </a:lnTo>
                  <a:lnTo>
                    <a:pt x="137199" y="464557"/>
                  </a:lnTo>
                  <a:lnTo>
                    <a:pt x="127649" y="466083"/>
                  </a:lnTo>
                  <a:lnTo>
                    <a:pt x="116683" y="468923"/>
                  </a:lnTo>
                  <a:lnTo>
                    <a:pt x="103086" y="473180"/>
                  </a:lnTo>
                  <a:lnTo>
                    <a:pt x="89509" y="477672"/>
                  </a:lnTo>
                  <a:lnTo>
                    <a:pt x="72031" y="487136"/>
                  </a:lnTo>
                  <a:lnTo>
                    <a:pt x="59982" y="493431"/>
                  </a:lnTo>
                  <a:lnTo>
                    <a:pt x="50933" y="497657"/>
                  </a:lnTo>
                  <a:lnTo>
                    <a:pt x="42457" y="500915"/>
                  </a:lnTo>
                  <a:lnTo>
                    <a:pt x="32125" y="504307"/>
                  </a:lnTo>
                  <a:lnTo>
                    <a:pt x="27673" y="505713"/>
                  </a:lnTo>
                  <a:lnTo>
                    <a:pt x="10698" y="503581"/>
                  </a:lnTo>
                  <a:lnTo>
                    <a:pt x="3077" y="497438"/>
                  </a:lnTo>
                  <a:lnTo>
                    <a:pt x="533" y="482199"/>
                  </a:lnTo>
                  <a:lnTo>
                    <a:pt x="0" y="472795"/>
                  </a:lnTo>
                  <a:lnTo>
                    <a:pt x="0" y="255777"/>
                  </a:lnTo>
                  <a:lnTo>
                    <a:pt x="0" y="56946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12731" y="538619"/>
              <a:ext cx="346367" cy="409359"/>
            </a:xfrm>
            <a:custGeom>
              <a:avLst/>
              <a:gdLst/>
              <a:ahLst/>
              <a:cxnLst/>
              <a:rect l="l" t="t" r="r" b="b"/>
              <a:pathLst>
                <a:path w="346367" h="409359">
                  <a:moveTo>
                    <a:pt x="0" y="0"/>
                  </a:moveTo>
                  <a:lnTo>
                    <a:pt x="0" y="399605"/>
                  </a:lnTo>
                  <a:lnTo>
                    <a:pt x="11972" y="388048"/>
                  </a:lnTo>
                  <a:lnTo>
                    <a:pt x="22181" y="378547"/>
                  </a:lnTo>
                  <a:lnTo>
                    <a:pt x="31202" y="370894"/>
                  </a:lnTo>
                  <a:lnTo>
                    <a:pt x="47974" y="360287"/>
                  </a:lnTo>
                  <a:lnTo>
                    <a:pt x="66879" y="354547"/>
                  </a:lnTo>
                  <a:lnTo>
                    <a:pt x="78566" y="352977"/>
                  </a:lnTo>
                  <a:lnTo>
                    <a:pt x="92508" y="351993"/>
                  </a:lnTo>
                  <a:lnTo>
                    <a:pt x="109280" y="351387"/>
                  </a:lnTo>
                  <a:lnTo>
                    <a:pt x="129454" y="350947"/>
                  </a:lnTo>
                  <a:lnTo>
                    <a:pt x="133172" y="350875"/>
                  </a:lnTo>
                  <a:lnTo>
                    <a:pt x="243839" y="350875"/>
                  </a:lnTo>
                  <a:lnTo>
                    <a:pt x="266559" y="350959"/>
                  </a:lnTo>
                  <a:lnTo>
                    <a:pt x="282154" y="351547"/>
                  </a:lnTo>
                  <a:lnTo>
                    <a:pt x="292848" y="353144"/>
                  </a:lnTo>
                  <a:lnTo>
                    <a:pt x="308423" y="361378"/>
                  </a:lnTo>
                  <a:lnTo>
                    <a:pt x="346367" y="409359"/>
                  </a:lnTo>
                  <a:lnTo>
                    <a:pt x="339652" y="402815"/>
                  </a:lnTo>
                  <a:lnTo>
                    <a:pt x="333624" y="397924"/>
                  </a:lnTo>
                  <a:lnTo>
                    <a:pt x="326854" y="394229"/>
                  </a:lnTo>
                  <a:lnTo>
                    <a:pt x="317916" y="391273"/>
                  </a:lnTo>
                  <a:lnTo>
                    <a:pt x="305384" y="388598"/>
                  </a:lnTo>
                  <a:lnTo>
                    <a:pt x="287829" y="385748"/>
                  </a:lnTo>
                  <a:lnTo>
                    <a:pt x="263827" y="382266"/>
                  </a:lnTo>
                  <a:lnTo>
                    <a:pt x="260108" y="381736"/>
                  </a:lnTo>
                  <a:lnTo>
                    <a:pt x="245792" y="376846"/>
                  </a:lnTo>
                  <a:lnTo>
                    <a:pt x="234122" y="373096"/>
                  </a:lnTo>
                  <a:lnTo>
                    <a:pt x="224147" y="370389"/>
                  </a:lnTo>
                  <a:lnTo>
                    <a:pt x="214916" y="368629"/>
                  </a:lnTo>
                  <a:lnTo>
                    <a:pt x="205478" y="367715"/>
                  </a:lnTo>
                  <a:lnTo>
                    <a:pt x="194882" y="367552"/>
                  </a:lnTo>
                  <a:lnTo>
                    <a:pt x="182175" y="368042"/>
                  </a:lnTo>
                  <a:lnTo>
                    <a:pt x="166407" y="369086"/>
                  </a:lnTo>
                  <a:lnTo>
                    <a:pt x="149453" y="370370"/>
                  </a:lnTo>
                  <a:lnTo>
                    <a:pt x="126887" y="373774"/>
                  </a:lnTo>
                  <a:lnTo>
                    <a:pt x="109835" y="376520"/>
                  </a:lnTo>
                  <a:lnTo>
                    <a:pt x="97021" y="378964"/>
                  </a:lnTo>
                  <a:lnTo>
                    <a:pt x="87170" y="381464"/>
                  </a:lnTo>
                  <a:lnTo>
                    <a:pt x="79007" y="384377"/>
                  </a:lnTo>
                  <a:lnTo>
                    <a:pt x="71256" y="388061"/>
                  </a:lnTo>
                  <a:lnTo>
                    <a:pt x="62643" y="392873"/>
                  </a:lnTo>
                  <a:lnTo>
                    <a:pt x="56692" y="396354"/>
                  </a:lnTo>
                  <a:lnTo>
                    <a:pt x="22517" y="409359"/>
                  </a:lnTo>
                  <a:lnTo>
                    <a:pt x="0" y="409359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16794" y="507769"/>
              <a:ext cx="11391" cy="397968"/>
            </a:xfrm>
            <a:custGeom>
              <a:avLst/>
              <a:gdLst/>
              <a:ahLst/>
              <a:cxnLst/>
              <a:rect l="l" t="t" r="r" b="b"/>
              <a:pathLst>
                <a:path w="11391" h="397968">
                  <a:moveTo>
                    <a:pt x="0" y="9729"/>
                  </a:moveTo>
                  <a:lnTo>
                    <a:pt x="2106" y="4777"/>
                  </a:lnTo>
                  <a:lnTo>
                    <a:pt x="3814" y="1371"/>
                  </a:lnTo>
                  <a:lnTo>
                    <a:pt x="5163" y="0"/>
                  </a:lnTo>
                  <a:lnTo>
                    <a:pt x="6197" y="1149"/>
                  </a:lnTo>
                  <a:lnTo>
                    <a:pt x="7486" y="12961"/>
                  </a:lnTo>
                  <a:lnTo>
                    <a:pt x="8017" y="40708"/>
                  </a:lnTo>
                  <a:lnTo>
                    <a:pt x="8104" y="61775"/>
                  </a:lnTo>
                  <a:lnTo>
                    <a:pt x="8127" y="88288"/>
                  </a:lnTo>
                  <a:lnTo>
                    <a:pt x="8128" y="103950"/>
                  </a:lnTo>
                  <a:lnTo>
                    <a:pt x="8128" y="352489"/>
                  </a:lnTo>
                  <a:lnTo>
                    <a:pt x="11391" y="397968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22484" y="517740"/>
              <a:ext cx="36614" cy="430237"/>
            </a:xfrm>
            <a:custGeom>
              <a:avLst/>
              <a:gdLst/>
              <a:ahLst/>
              <a:cxnLst/>
              <a:rect l="l" t="t" r="r" b="b"/>
              <a:pathLst>
                <a:path w="36614" h="430237">
                  <a:moveTo>
                    <a:pt x="0" y="0"/>
                  </a:moveTo>
                  <a:lnTo>
                    <a:pt x="23596" y="20878"/>
                  </a:lnTo>
                  <a:lnTo>
                    <a:pt x="36614" y="430237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9081" y="497751"/>
              <a:ext cx="335241" cy="455091"/>
            </a:xfrm>
            <a:custGeom>
              <a:avLst/>
              <a:gdLst/>
              <a:ahLst/>
              <a:cxnLst/>
              <a:rect l="l" t="t" r="r" b="b"/>
              <a:pathLst>
                <a:path w="335241" h="455091">
                  <a:moveTo>
                    <a:pt x="47193" y="0"/>
                  </a:moveTo>
                  <a:lnTo>
                    <a:pt x="29286" y="18478"/>
                  </a:lnTo>
                  <a:lnTo>
                    <a:pt x="29286" y="407987"/>
                  </a:lnTo>
                  <a:lnTo>
                    <a:pt x="39929" y="402459"/>
                  </a:lnTo>
                  <a:lnTo>
                    <a:pt x="48719" y="398285"/>
                  </a:lnTo>
                  <a:lnTo>
                    <a:pt x="56895" y="395191"/>
                  </a:lnTo>
                  <a:lnTo>
                    <a:pt x="65701" y="392904"/>
                  </a:lnTo>
                  <a:lnTo>
                    <a:pt x="76379" y="391150"/>
                  </a:lnTo>
                  <a:lnTo>
                    <a:pt x="90170" y="389657"/>
                  </a:lnTo>
                  <a:lnTo>
                    <a:pt x="108316" y="388151"/>
                  </a:lnTo>
                  <a:lnTo>
                    <a:pt x="125298" y="386867"/>
                  </a:lnTo>
                  <a:lnTo>
                    <a:pt x="138685" y="383029"/>
                  </a:lnTo>
                  <a:lnTo>
                    <a:pt x="149906" y="380063"/>
                  </a:lnTo>
                  <a:lnTo>
                    <a:pt x="159649" y="378014"/>
                  </a:lnTo>
                  <a:lnTo>
                    <a:pt x="168603" y="376926"/>
                  </a:lnTo>
                  <a:lnTo>
                    <a:pt x="177457" y="376843"/>
                  </a:lnTo>
                  <a:lnTo>
                    <a:pt x="186899" y="377811"/>
                  </a:lnTo>
                  <a:lnTo>
                    <a:pt x="197617" y="379875"/>
                  </a:lnTo>
                  <a:lnTo>
                    <a:pt x="210302" y="383078"/>
                  </a:lnTo>
                  <a:lnTo>
                    <a:pt x="225641" y="387465"/>
                  </a:lnTo>
                  <a:lnTo>
                    <a:pt x="244322" y="393082"/>
                  </a:lnTo>
                  <a:lnTo>
                    <a:pt x="250621" y="394995"/>
                  </a:lnTo>
                  <a:lnTo>
                    <a:pt x="275465" y="405278"/>
                  </a:lnTo>
                  <a:lnTo>
                    <a:pt x="294223" y="413294"/>
                  </a:lnTo>
                  <a:lnTo>
                    <a:pt x="307902" y="419701"/>
                  </a:lnTo>
                  <a:lnTo>
                    <a:pt x="317511" y="425157"/>
                  </a:lnTo>
                  <a:lnTo>
                    <a:pt x="324058" y="430320"/>
                  </a:lnTo>
                  <a:lnTo>
                    <a:pt x="328550" y="435847"/>
                  </a:lnTo>
                  <a:lnTo>
                    <a:pt x="331995" y="442397"/>
                  </a:lnTo>
                  <a:lnTo>
                    <a:pt x="335241" y="450227"/>
                  </a:lnTo>
                  <a:lnTo>
                    <a:pt x="320598" y="450227"/>
                  </a:lnTo>
                  <a:lnTo>
                    <a:pt x="310854" y="445143"/>
                  </a:lnTo>
                  <a:lnTo>
                    <a:pt x="302647" y="441096"/>
                  </a:lnTo>
                  <a:lnTo>
                    <a:pt x="294979" y="437790"/>
                  </a:lnTo>
                  <a:lnTo>
                    <a:pt x="286851" y="434929"/>
                  </a:lnTo>
                  <a:lnTo>
                    <a:pt x="277266" y="432217"/>
                  </a:lnTo>
                  <a:lnTo>
                    <a:pt x="265223" y="429359"/>
                  </a:lnTo>
                  <a:lnTo>
                    <a:pt x="249726" y="426057"/>
                  </a:lnTo>
                  <a:lnTo>
                    <a:pt x="229774" y="422017"/>
                  </a:lnTo>
                  <a:lnTo>
                    <a:pt x="216446" y="419354"/>
                  </a:lnTo>
                  <a:lnTo>
                    <a:pt x="198746" y="414617"/>
                  </a:lnTo>
                  <a:lnTo>
                    <a:pt x="184470" y="411026"/>
                  </a:lnTo>
                  <a:lnTo>
                    <a:pt x="172743" y="408570"/>
                  </a:lnTo>
                  <a:lnTo>
                    <a:pt x="162692" y="407234"/>
                  </a:lnTo>
                  <a:lnTo>
                    <a:pt x="153444" y="407007"/>
                  </a:lnTo>
                  <a:lnTo>
                    <a:pt x="144123" y="407876"/>
                  </a:lnTo>
                  <a:lnTo>
                    <a:pt x="133857" y="409828"/>
                  </a:lnTo>
                  <a:lnTo>
                    <a:pt x="121771" y="412850"/>
                  </a:lnTo>
                  <a:lnTo>
                    <a:pt x="106992" y="416931"/>
                  </a:lnTo>
                  <a:lnTo>
                    <a:pt x="73600" y="426996"/>
                  </a:lnTo>
                  <a:lnTo>
                    <a:pt x="50731" y="433983"/>
                  </a:lnTo>
                  <a:lnTo>
                    <a:pt x="34381" y="439091"/>
                  </a:lnTo>
                  <a:lnTo>
                    <a:pt x="23383" y="442721"/>
                  </a:lnTo>
                  <a:lnTo>
                    <a:pt x="16571" y="445275"/>
                  </a:lnTo>
                  <a:lnTo>
                    <a:pt x="10840" y="448759"/>
                  </a:lnTo>
                  <a:lnTo>
                    <a:pt x="6502" y="455091"/>
                  </a:lnTo>
                  <a:lnTo>
                    <a:pt x="0" y="440474"/>
                  </a:lnTo>
                  <a:lnTo>
                    <a:pt x="0" y="321894"/>
                  </a:lnTo>
                  <a:lnTo>
                    <a:pt x="0" y="156197"/>
                  </a:lnTo>
                  <a:lnTo>
                    <a:pt x="0" y="34366"/>
                  </a:lnTo>
                  <a:lnTo>
                    <a:pt x="21145" y="18478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8848" y="905738"/>
              <a:ext cx="19519" cy="42240"/>
            </a:xfrm>
            <a:custGeom>
              <a:avLst/>
              <a:gdLst/>
              <a:ahLst/>
              <a:cxnLst/>
              <a:rect l="l" t="t" r="r" b="b"/>
              <a:pathLst>
                <a:path w="19519" h="42240">
                  <a:moveTo>
                    <a:pt x="19519" y="0"/>
                  </a:moveTo>
                  <a:lnTo>
                    <a:pt x="0" y="42240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99" y="-108004"/>
              <a:ext cx="1376514" cy="1440002"/>
            </a:xfrm>
            <a:custGeom>
              <a:avLst/>
              <a:gdLst/>
              <a:ahLst/>
              <a:cxnLst/>
              <a:rect l="l" t="t" r="r" b="b"/>
              <a:pathLst>
                <a:path w="1376514" h="1440002">
                  <a:moveTo>
                    <a:pt x="260515" y="324002"/>
                  </a:moveTo>
                  <a:lnTo>
                    <a:pt x="1376514" y="324002"/>
                  </a:lnTo>
                  <a:lnTo>
                    <a:pt x="1376514" y="108004"/>
                  </a:lnTo>
                  <a:lnTo>
                    <a:pt x="1" y="108004"/>
                  </a:lnTo>
                  <a:lnTo>
                    <a:pt x="25" y="1440002"/>
                  </a:lnTo>
                  <a:lnTo>
                    <a:pt x="260515" y="1440002"/>
                  </a:lnTo>
                  <a:lnTo>
                    <a:pt x="260515" y="324002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-3" y="1501995"/>
              <a:ext cx="5471998" cy="6490004"/>
            </a:xfrm>
            <a:custGeom>
              <a:avLst/>
              <a:gdLst/>
              <a:ahLst/>
              <a:cxnLst/>
              <a:rect l="l" t="t" r="r" b="b"/>
              <a:pathLst>
                <a:path w="5471998" h="6490004">
                  <a:moveTo>
                    <a:pt x="5471998" y="0"/>
                  </a:moveTo>
                  <a:lnTo>
                    <a:pt x="5256009" y="0"/>
                  </a:lnTo>
                  <a:lnTo>
                    <a:pt x="5256009" y="6136855"/>
                  </a:lnTo>
                  <a:lnTo>
                    <a:pt x="3" y="6136855"/>
                  </a:lnTo>
                  <a:lnTo>
                    <a:pt x="3" y="6489999"/>
                  </a:lnTo>
                  <a:lnTo>
                    <a:pt x="5471998" y="6489999"/>
                  </a:lnTo>
                  <a:lnTo>
                    <a:pt x="5471998" y="0"/>
                  </a:lnTo>
                  <a:close/>
                </a:path>
              </a:pathLst>
            </a:custGeom>
            <a:solidFill>
              <a:srgbClr val="AA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09302" y="7486150"/>
              <a:ext cx="359994" cy="359994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27" y="7638859"/>
              <a:ext cx="0" cy="353136"/>
            </a:xfrm>
            <a:custGeom>
              <a:avLst/>
              <a:gdLst/>
              <a:ahLst/>
              <a:cxnLst/>
              <a:rect l="l" t="t" r="r" b="b"/>
              <a:pathLst>
                <a:path h="353136">
                  <a:moveTo>
                    <a:pt x="0" y="0"/>
                  </a:moveTo>
                  <a:lnTo>
                    <a:pt x="0" y="353136"/>
                  </a:lnTo>
                </a:path>
              </a:pathLst>
            </a:custGeom>
            <a:ln w="3924">
              <a:solidFill>
                <a:srgbClr val="43C7F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0000" y="5268457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0000" y="5823558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0000" y="6399557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000" y="7274458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000" y="5558758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0000" y="6113858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0000" y="6988757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0000" y="6689858"/>
              <a:ext cx="4463999" cy="0"/>
            </a:xfrm>
            <a:custGeom>
              <a:avLst/>
              <a:gdLst/>
              <a:ahLst/>
              <a:cxnLst/>
              <a:rect l="l" t="t" r="r" b="b"/>
              <a:pathLst>
                <a:path w="4463999">
                  <a:moveTo>
                    <a:pt x="0" y="0"/>
                  </a:moveTo>
                  <a:lnTo>
                    <a:pt x="4463999" y="0"/>
                  </a:lnTo>
                </a:path>
              </a:pathLst>
            </a:custGeom>
            <a:ln w="9525">
              <a:solidFill>
                <a:srgbClr val="A7A9AB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36286" y="1208979"/>
              <a:ext cx="4516223" cy="1384655"/>
            </a:xfrm>
            <a:prstGeom prst="rect">
              <a:avLst/>
            </a:prstGeom>
          </p:spPr>
          <p:txBody>
            <a:bodyPr wrap="square" lIns="0" tIns="6921" rIns="0" bIns="0" rtlCol="0">
              <a:noAutofit/>
            </a:bodyPr>
            <a:lstStyle/>
            <a:p>
              <a:pPr marR="659"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En una sociedad donde las personas viven juntas, hay etiquetas básicas que debemos tener entre unos y otros. La etiqueta es una abreviatura de </a:t>
              </a:r>
              <a:r>
                <a:rPr lang="es-ES" sz="900" dirty="0">
                  <a:latin typeface="NanumBarunGothic"/>
                  <a:cs typeface="NanumBarunGothic"/>
                </a:rPr>
                <a:t>‘</a:t>
              </a:r>
              <a:r>
                <a:rPr lang="es-ES" sz="900" dirty="0">
                  <a:latin typeface="Malgun Gothic"/>
                  <a:cs typeface="Malgun Gothic"/>
                </a:rPr>
                <a:t>cortesía</a:t>
              </a:r>
              <a:r>
                <a:rPr lang="es-ES" sz="900" dirty="0">
                  <a:latin typeface="NanumBarunGothic"/>
                  <a:cs typeface="NanumBarunGothic"/>
                </a:rPr>
                <a:t>’</a:t>
              </a:r>
              <a:r>
                <a:rPr lang="es-ES" sz="900" dirty="0">
                  <a:latin typeface="Malgun Gothic"/>
                  <a:cs typeface="Malgun Gothic"/>
                </a:rPr>
                <a:t> y </a:t>
              </a:r>
              <a:r>
                <a:rPr lang="es-ES" sz="900" dirty="0">
                  <a:latin typeface="NanumBarunGothic"/>
                  <a:cs typeface="NanumBarunGothic"/>
                </a:rPr>
                <a:t>‘</a:t>
              </a:r>
              <a:r>
                <a:rPr lang="es-ES" sz="900" dirty="0">
                  <a:latin typeface="Malgun Gothic"/>
                  <a:cs typeface="Malgun Gothic"/>
                </a:rPr>
                <a:t>comportamiento</a:t>
              </a:r>
              <a:r>
                <a:rPr lang="es-ES" sz="900" dirty="0">
                  <a:latin typeface="NanumBarunGothic"/>
                  <a:cs typeface="NanumBarunGothic"/>
                </a:rPr>
                <a:t>’</a:t>
              </a:r>
              <a:r>
                <a:rPr lang="es-ES" sz="900" dirty="0">
                  <a:latin typeface="Malgun Gothic"/>
                  <a:cs typeface="Malgun Gothic"/>
                </a:rPr>
                <a:t>, que significa el respeto, el abstenerse de hablar y actuar, y todos los procedimientos que cumplen con la ley. La mente invisible se transmite de forma visible. Si tiene un corazón de amor y respeto por los demás, es normal transmitirlo con los modales adecuados. El apóstol Pablo hace una recomendación de la hermana Febe de la iglesia de Roma, diciendo: “que la recibáis en el Señor, como es digno de los santos." El apóstol Pablo aún no había visitado Roma, y ​​además la hermana Febe nunca había conocido a los santos romanos. Sin embargo, dado que son hermanos con la misma fe, es conveniente recibirla como es digno de los cristianos.</a:t>
              </a: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36286" y="2857500"/>
              <a:ext cx="4516235" cy="1543450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marR="662"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En cortesía, los saludos y la forma de llamar a las personas son los factores más importantes. En el saludo no se trata solo de agachar la cabeza. Implica "comenzar y terminar" en una relación con una persona al pedirle saludos, ser cortés en hablar y actuar. El apóstol Pablo también comienza y termina la mayoría de las epístolas con saludos a los hermanos y hermanas, excepto en los casos inevitables. También es muy importante llamar a las personas de forma correcta. Aunque sea una persona con la que tienes amistad, si hablas como una persona desatenda, puedes lastimarla y puedes dar lugar al diablo. Debemos recordar que, como cristianos, no solo nos respetamos los unos a los otros, sino que cuando tenemos los modales adecuados, se establece la virtud de la iglesia y el evangelio puede extenderse más activamente a los gentiles.</a:t>
              </a: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70500" y="4841679"/>
              <a:ext cx="1404350" cy="177800"/>
            </a:xfrm>
            <a:prstGeom prst="rect">
              <a:avLst/>
            </a:prstGeom>
          </p:spPr>
          <p:txBody>
            <a:bodyPr wrap="square" lIns="0" tIns="8636" rIns="0" bIns="0" rtlCol="0">
              <a:noAutofit/>
            </a:bodyPr>
            <a:lstStyle/>
            <a:p>
              <a:pPr marL="12700">
                <a:lnSpc>
                  <a:spcPts val="1360"/>
                </a:lnSpc>
              </a:pPr>
              <a:r>
                <a:rPr lang="es-ES" sz="12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Resumen de la lección</a:t>
              </a:r>
              <a:endParaRPr lang="es-ES" sz="1200" dirty="0">
                <a:latin typeface="Times New Roman"/>
                <a:cs typeface="Times New Roman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097100" y="7603145"/>
              <a:ext cx="171450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21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40000" y="5128757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40000" y="5419058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40000" y="5683858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40000" y="5974158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40000" y="6259857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40000" y="6550158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40000" y="6849057"/>
              <a:ext cx="4463999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540000" y="7134758"/>
              <a:ext cx="4463999" cy="1523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4" name="object 11">
              <a:extLst>
                <a:ext uri="{FF2B5EF4-FFF2-40B4-BE49-F238E27FC236}">
                  <a16:creationId xmlns:a16="http://schemas.microsoft.com/office/drawing/2014/main" id="{2D52AA71-7DEC-4FBF-90C8-B84119E376EF}"/>
                </a:ext>
              </a:extLst>
            </p:cNvPr>
            <p:cNvSpPr txBox="1"/>
            <p:nvPr/>
          </p:nvSpPr>
          <p:spPr>
            <a:xfrm>
              <a:off x="603250" y="495300"/>
              <a:ext cx="2209800" cy="279400"/>
            </a:xfrm>
            <a:prstGeom prst="rect">
              <a:avLst/>
            </a:prstGeom>
          </p:spPr>
          <p:txBody>
            <a:bodyPr wrap="square" lIns="0" tIns="13747" rIns="0" bIns="0" rtlCol="0">
              <a:noAutofit/>
            </a:bodyPr>
            <a:lstStyle/>
            <a:p>
              <a:pPr marL="12700">
                <a:lnSpc>
                  <a:spcPts val="2165"/>
                </a:lnSpc>
              </a:pPr>
              <a:r>
                <a:rPr lang="es-ES" sz="1400" b="1" dirty="0">
                  <a:solidFill>
                    <a:srgbClr val="00ADEF"/>
                  </a:solidFill>
                  <a:latin typeface="Times New Roman"/>
                  <a:cs typeface="Times New Roman"/>
                </a:rPr>
                <a:t>Palabra</a:t>
              </a:r>
              <a:r>
                <a:rPr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</a:t>
              </a:r>
              <a:r>
                <a:rPr lang="es-ES"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   Entender</a:t>
              </a:r>
              <a:endParaRPr sz="10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그룹 56">
            <a:extLst>
              <a:ext uri="{FF2B5EF4-FFF2-40B4-BE49-F238E27FC236}">
                <a16:creationId xmlns:a16="http://schemas.microsoft.com/office/drawing/2014/main" id="{214EC9D0-E2B2-464D-98B2-3D580EDE8000}"/>
              </a:ext>
            </a:extLst>
          </p:cNvPr>
          <p:cNvGrpSpPr/>
          <p:nvPr/>
        </p:nvGrpSpPr>
        <p:grpSpPr>
          <a:xfrm>
            <a:off x="179400" y="467055"/>
            <a:ext cx="4854250" cy="7263040"/>
            <a:chOff x="179400" y="467055"/>
            <a:chExt cx="4854250" cy="7263040"/>
          </a:xfrm>
        </p:grpSpPr>
        <p:sp>
          <p:nvSpPr>
            <p:cNvPr id="49" name="object 49"/>
            <p:cNvSpPr/>
            <p:nvPr/>
          </p:nvSpPr>
          <p:spPr>
            <a:xfrm>
              <a:off x="465349" y="467055"/>
              <a:ext cx="729081" cy="506981"/>
            </a:xfrm>
            <a:custGeom>
              <a:avLst/>
              <a:gdLst/>
              <a:ahLst/>
              <a:cxnLst/>
              <a:rect l="l" t="t" r="r" b="b"/>
              <a:pathLst>
                <a:path w="729081" h="506981">
                  <a:moveTo>
                    <a:pt x="0" y="56946"/>
                  </a:moveTo>
                  <a:lnTo>
                    <a:pt x="9781" y="41526"/>
                  </a:lnTo>
                  <a:lnTo>
                    <a:pt x="17367" y="33028"/>
                  </a:lnTo>
                  <a:lnTo>
                    <a:pt x="25842" y="29754"/>
                  </a:lnTo>
                  <a:lnTo>
                    <a:pt x="38287" y="30006"/>
                  </a:lnTo>
                  <a:lnTo>
                    <a:pt x="47193" y="30949"/>
                  </a:lnTo>
                  <a:lnTo>
                    <a:pt x="66725" y="30695"/>
                  </a:lnTo>
                  <a:lnTo>
                    <a:pt x="84323" y="23540"/>
                  </a:lnTo>
                  <a:lnTo>
                    <a:pt x="96771" y="18794"/>
                  </a:lnTo>
                  <a:lnTo>
                    <a:pt x="106417" y="15795"/>
                  </a:lnTo>
                  <a:lnTo>
                    <a:pt x="115606" y="13884"/>
                  </a:lnTo>
                  <a:lnTo>
                    <a:pt x="126685" y="12400"/>
                  </a:lnTo>
                  <a:lnTo>
                    <a:pt x="135077" y="11455"/>
                  </a:lnTo>
                  <a:lnTo>
                    <a:pt x="154242" y="7498"/>
                  </a:lnTo>
                  <a:lnTo>
                    <a:pt x="170250" y="4346"/>
                  </a:lnTo>
                  <a:lnTo>
                    <a:pt x="183687" y="2027"/>
                  </a:lnTo>
                  <a:lnTo>
                    <a:pt x="195137" y="569"/>
                  </a:lnTo>
                  <a:lnTo>
                    <a:pt x="205186" y="0"/>
                  </a:lnTo>
                  <a:lnTo>
                    <a:pt x="214419" y="347"/>
                  </a:lnTo>
                  <a:lnTo>
                    <a:pt x="223419" y="1638"/>
                  </a:lnTo>
                  <a:lnTo>
                    <a:pt x="232773" y="3902"/>
                  </a:lnTo>
                  <a:lnTo>
                    <a:pt x="243066" y="7165"/>
                  </a:lnTo>
                  <a:lnTo>
                    <a:pt x="254881" y="11456"/>
                  </a:lnTo>
                  <a:lnTo>
                    <a:pt x="268805" y="16803"/>
                  </a:lnTo>
                  <a:lnTo>
                    <a:pt x="271780" y="17957"/>
                  </a:lnTo>
                  <a:lnTo>
                    <a:pt x="288584" y="22165"/>
                  </a:lnTo>
                  <a:lnTo>
                    <a:pt x="301799" y="25806"/>
                  </a:lnTo>
                  <a:lnTo>
                    <a:pt x="312369" y="29433"/>
                  </a:lnTo>
                  <a:lnTo>
                    <a:pt x="321237" y="33601"/>
                  </a:lnTo>
                  <a:lnTo>
                    <a:pt x="329348" y="38863"/>
                  </a:lnTo>
                  <a:lnTo>
                    <a:pt x="337646" y="45773"/>
                  </a:lnTo>
                  <a:lnTo>
                    <a:pt x="347076" y="54885"/>
                  </a:lnTo>
                  <a:lnTo>
                    <a:pt x="358581" y="66752"/>
                  </a:lnTo>
                  <a:lnTo>
                    <a:pt x="363181" y="71564"/>
                  </a:lnTo>
                  <a:lnTo>
                    <a:pt x="373817" y="61034"/>
                  </a:lnTo>
                  <a:lnTo>
                    <a:pt x="382901" y="52356"/>
                  </a:lnTo>
                  <a:lnTo>
                    <a:pt x="391019" y="45256"/>
                  </a:lnTo>
                  <a:lnTo>
                    <a:pt x="398753" y="39460"/>
                  </a:lnTo>
                  <a:lnTo>
                    <a:pt x="406689" y="34697"/>
                  </a:lnTo>
                  <a:lnTo>
                    <a:pt x="415411" y="30692"/>
                  </a:lnTo>
                  <a:lnTo>
                    <a:pt x="425503" y="27173"/>
                  </a:lnTo>
                  <a:lnTo>
                    <a:pt x="437549" y="23866"/>
                  </a:lnTo>
                  <a:lnTo>
                    <a:pt x="452134" y="20498"/>
                  </a:lnTo>
                  <a:lnTo>
                    <a:pt x="469842" y="16795"/>
                  </a:lnTo>
                  <a:lnTo>
                    <a:pt x="488226" y="13093"/>
                  </a:lnTo>
                  <a:lnTo>
                    <a:pt x="514041" y="9155"/>
                  </a:lnTo>
                  <a:lnTo>
                    <a:pt x="534206" y="6261"/>
                  </a:lnTo>
                  <a:lnTo>
                    <a:pt x="549678" y="4440"/>
                  </a:lnTo>
                  <a:lnTo>
                    <a:pt x="561412" y="3721"/>
                  </a:lnTo>
                  <a:lnTo>
                    <a:pt x="570367" y="4134"/>
                  </a:lnTo>
                  <a:lnTo>
                    <a:pt x="577498" y="5705"/>
                  </a:lnTo>
                  <a:lnTo>
                    <a:pt x="583762" y="8466"/>
                  </a:lnTo>
                  <a:lnTo>
                    <a:pt x="590117" y="12443"/>
                  </a:lnTo>
                  <a:lnTo>
                    <a:pt x="595642" y="16331"/>
                  </a:lnTo>
                  <a:lnTo>
                    <a:pt x="614976" y="21713"/>
                  </a:lnTo>
                  <a:lnTo>
                    <a:pt x="628814" y="25937"/>
                  </a:lnTo>
                  <a:lnTo>
                    <a:pt x="638920" y="29842"/>
                  </a:lnTo>
                  <a:lnTo>
                    <a:pt x="647056" y="34269"/>
                  </a:lnTo>
                  <a:lnTo>
                    <a:pt x="654988" y="40059"/>
                  </a:lnTo>
                  <a:lnTo>
                    <a:pt x="664479" y="48052"/>
                  </a:lnTo>
                  <a:lnTo>
                    <a:pt x="667245" y="50444"/>
                  </a:lnTo>
                  <a:lnTo>
                    <a:pt x="706297" y="52069"/>
                  </a:lnTo>
                  <a:lnTo>
                    <a:pt x="714991" y="46428"/>
                  </a:lnTo>
                  <a:lnTo>
                    <a:pt x="718912" y="49543"/>
                  </a:lnTo>
                  <a:lnTo>
                    <a:pt x="720552" y="64735"/>
                  </a:lnTo>
                  <a:lnTo>
                    <a:pt x="720940" y="71564"/>
                  </a:lnTo>
                  <a:lnTo>
                    <a:pt x="729081" y="254926"/>
                  </a:lnTo>
                  <a:lnTo>
                    <a:pt x="729081" y="411060"/>
                  </a:lnTo>
                  <a:lnTo>
                    <a:pt x="729081" y="492289"/>
                  </a:lnTo>
                  <a:lnTo>
                    <a:pt x="718786" y="496703"/>
                  </a:lnTo>
                  <a:lnTo>
                    <a:pt x="709329" y="496418"/>
                  </a:lnTo>
                  <a:lnTo>
                    <a:pt x="694905" y="492289"/>
                  </a:lnTo>
                  <a:lnTo>
                    <a:pt x="676604" y="486079"/>
                  </a:lnTo>
                  <a:lnTo>
                    <a:pt x="661400" y="481017"/>
                  </a:lnTo>
                  <a:lnTo>
                    <a:pt x="648639" y="476977"/>
                  </a:lnTo>
                  <a:lnTo>
                    <a:pt x="637669" y="473830"/>
                  </a:lnTo>
                  <a:lnTo>
                    <a:pt x="627838" y="471450"/>
                  </a:lnTo>
                  <a:lnTo>
                    <a:pt x="618492" y="469710"/>
                  </a:lnTo>
                  <a:lnTo>
                    <a:pt x="608979" y="468482"/>
                  </a:lnTo>
                  <a:lnTo>
                    <a:pt x="598646" y="467640"/>
                  </a:lnTo>
                  <a:lnTo>
                    <a:pt x="586841" y="467055"/>
                  </a:lnTo>
                  <a:lnTo>
                    <a:pt x="572911" y="466602"/>
                  </a:lnTo>
                  <a:lnTo>
                    <a:pt x="561467" y="466292"/>
                  </a:lnTo>
                  <a:lnTo>
                    <a:pt x="539003" y="464629"/>
                  </a:lnTo>
                  <a:lnTo>
                    <a:pt x="520164" y="463384"/>
                  </a:lnTo>
                  <a:lnTo>
                    <a:pt x="504426" y="462662"/>
                  </a:lnTo>
                  <a:lnTo>
                    <a:pt x="491262" y="462570"/>
                  </a:lnTo>
                  <a:lnTo>
                    <a:pt x="480147" y="463213"/>
                  </a:lnTo>
                  <a:lnTo>
                    <a:pt x="470555" y="464699"/>
                  </a:lnTo>
                  <a:lnTo>
                    <a:pt x="461961" y="467132"/>
                  </a:lnTo>
                  <a:lnTo>
                    <a:pt x="453840" y="470618"/>
                  </a:lnTo>
                  <a:lnTo>
                    <a:pt x="445666" y="475264"/>
                  </a:lnTo>
                  <a:lnTo>
                    <a:pt x="436913" y="481176"/>
                  </a:lnTo>
                  <a:lnTo>
                    <a:pt x="427057" y="488459"/>
                  </a:lnTo>
                  <a:lnTo>
                    <a:pt x="418249" y="495172"/>
                  </a:lnTo>
                  <a:lnTo>
                    <a:pt x="410608" y="500709"/>
                  </a:lnTo>
                  <a:lnTo>
                    <a:pt x="403142" y="503731"/>
                  </a:lnTo>
                  <a:lnTo>
                    <a:pt x="391806" y="505001"/>
                  </a:lnTo>
                  <a:lnTo>
                    <a:pt x="372556" y="505278"/>
                  </a:lnTo>
                  <a:lnTo>
                    <a:pt x="364540" y="505281"/>
                  </a:lnTo>
                  <a:lnTo>
                    <a:pt x="352821" y="506981"/>
                  </a:lnTo>
                  <a:lnTo>
                    <a:pt x="343846" y="506715"/>
                  </a:lnTo>
                  <a:lnTo>
                    <a:pt x="333083" y="503730"/>
                  </a:lnTo>
                  <a:lnTo>
                    <a:pt x="315997" y="497273"/>
                  </a:lnTo>
                  <a:lnTo>
                    <a:pt x="302122" y="490410"/>
                  </a:lnTo>
                  <a:lnTo>
                    <a:pt x="290689" y="484931"/>
                  </a:lnTo>
                  <a:lnTo>
                    <a:pt x="280744" y="480584"/>
                  </a:lnTo>
                  <a:lnTo>
                    <a:pt x="271608" y="477225"/>
                  </a:lnTo>
                  <a:lnTo>
                    <a:pt x="262603" y="474710"/>
                  </a:lnTo>
                  <a:lnTo>
                    <a:pt x="253049" y="472895"/>
                  </a:lnTo>
                  <a:lnTo>
                    <a:pt x="242268" y="471637"/>
                  </a:lnTo>
                  <a:lnTo>
                    <a:pt x="229582" y="470791"/>
                  </a:lnTo>
                  <a:lnTo>
                    <a:pt x="214312" y="470213"/>
                  </a:lnTo>
                  <a:lnTo>
                    <a:pt x="195779" y="469759"/>
                  </a:lnTo>
                  <a:lnTo>
                    <a:pt x="185521" y="469544"/>
                  </a:lnTo>
                  <a:lnTo>
                    <a:pt x="169494" y="466839"/>
                  </a:lnTo>
                  <a:lnTo>
                    <a:pt x="156907" y="465039"/>
                  </a:lnTo>
                  <a:lnTo>
                    <a:pt x="146547" y="464244"/>
                  </a:lnTo>
                  <a:lnTo>
                    <a:pt x="137199" y="464557"/>
                  </a:lnTo>
                  <a:lnTo>
                    <a:pt x="127649" y="466083"/>
                  </a:lnTo>
                  <a:lnTo>
                    <a:pt x="116683" y="468923"/>
                  </a:lnTo>
                  <a:lnTo>
                    <a:pt x="103086" y="473180"/>
                  </a:lnTo>
                  <a:lnTo>
                    <a:pt x="89509" y="477672"/>
                  </a:lnTo>
                  <a:lnTo>
                    <a:pt x="72031" y="487136"/>
                  </a:lnTo>
                  <a:lnTo>
                    <a:pt x="59982" y="493431"/>
                  </a:lnTo>
                  <a:lnTo>
                    <a:pt x="50933" y="497657"/>
                  </a:lnTo>
                  <a:lnTo>
                    <a:pt x="42457" y="500915"/>
                  </a:lnTo>
                  <a:lnTo>
                    <a:pt x="32125" y="504307"/>
                  </a:lnTo>
                  <a:lnTo>
                    <a:pt x="27673" y="505713"/>
                  </a:lnTo>
                  <a:lnTo>
                    <a:pt x="10698" y="503581"/>
                  </a:lnTo>
                  <a:lnTo>
                    <a:pt x="3077" y="497438"/>
                  </a:lnTo>
                  <a:lnTo>
                    <a:pt x="533" y="482199"/>
                  </a:lnTo>
                  <a:lnTo>
                    <a:pt x="0" y="472795"/>
                  </a:lnTo>
                  <a:lnTo>
                    <a:pt x="0" y="255777"/>
                  </a:lnTo>
                  <a:lnTo>
                    <a:pt x="0" y="56946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28531" y="538619"/>
              <a:ext cx="346367" cy="409359"/>
            </a:xfrm>
            <a:custGeom>
              <a:avLst/>
              <a:gdLst/>
              <a:ahLst/>
              <a:cxnLst/>
              <a:rect l="l" t="t" r="r" b="b"/>
              <a:pathLst>
                <a:path w="346367" h="409359">
                  <a:moveTo>
                    <a:pt x="0" y="0"/>
                  </a:moveTo>
                  <a:lnTo>
                    <a:pt x="0" y="399605"/>
                  </a:lnTo>
                  <a:lnTo>
                    <a:pt x="11972" y="388048"/>
                  </a:lnTo>
                  <a:lnTo>
                    <a:pt x="22181" y="378547"/>
                  </a:lnTo>
                  <a:lnTo>
                    <a:pt x="31202" y="370894"/>
                  </a:lnTo>
                  <a:lnTo>
                    <a:pt x="47974" y="360287"/>
                  </a:lnTo>
                  <a:lnTo>
                    <a:pt x="66879" y="354547"/>
                  </a:lnTo>
                  <a:lnTo>
                    <a:pt x="78566" y="352977"/>
                  </a:lnTo>
                  <a:lnTo>
                    <a:pt x="92508" y="351993"/>
                  </a:lnTo>
                  <a:lnTo>
                    <a:pt x="109280" y="351387"/>
                  </a:lnTo>
                  <a:lnTo>
                    <a:pt x="129454" y="350947"/>
                  </a:lnTo>
                  <a:lnTo>
                    <a:pt x="133172" y="350875"/>
                  </a:lnTo>
                  <a:lnTo>
                    <a:pt x="243840" y="350875"/>
                  </a:lnTo>
                  <a:lnTo>
                    <a:pt x="266559" y="350959"/>
                  </a:lnTo>
                  <a:lnTo>
                    <a:pt x="282154" y="351547"/>
                  </a:lnTo>
                  <a:lnTo>
                    <a:pt x="292848" y="353144"/>
                  </a:lnTo>
                  <a:lnTo>
                    <a:pt x="308423" y="361378"/>
                  </a:lnTo>
                  <a:lnTo>
                    <a:pt x="346367" y="409359"/>
                  </a:lnTo>
                  <a:lnTo>
                    <a:pt x="339652" y="402815"/>
                  </a:lnTo>
                  <a:lnTo>
                    <a:pt x="333624" y="397924"/>
                  </a:lnTo>
                  <a:lnTo>
                    <a:pt x="326854" y="394229"/>
                  </a:lnTo>
                  <a:lnTo>
                    <a:pt x="317916" y="391273"/>
                  </a:lnTo>
                  <a:lnTo>
                    <a:pt x="305384" y="388598"/>
                  </a:lnTo>
                  <a:lnTo>
                    <a:pt x="287829" y="385748"/>
                  </a:lnTo>
                  <a:lnTo>
                    <a:pt x="263827" y="382266"/>
                  </a:lnTo>
                  <a:lnTo>
                    <a:pt x="260108" y="381736"/>
                  </a:lnTo>
                  <a:lnTo>
                    <a:pt x="245792" y="376846"/>
                  </a:lnTo>
                  <a:lnTo>
                    <a:pt x="234122" y="373096"/>
                  </a:lnTo>
                  <a:lnTo>
                    <a:pt x="224147" y="370389"/>
                  </a:lnTo>
                  <a:lnTo>
                    <a:pt x="214916" y="368629"/>
                  </a:lnTo>
                  <a:lnTo>
                    <a:pt x="205478" y="367715"/>
                  </a:lnTo>
                  <a:lnTo>
                    <a:pt x="194882" y="367552"/>
                  </a:lnTo>
                  <a:lnTo>
                    <a:pt x="182175" y="368042"/>
                  </a:lnTo>
                  <a:lnTo>
                    <a:pt x="166407" y="369086"/>
                  </a:lnTo>
                  <a:lnTo>
                    <a:pt x="149453" y="370370"/>
                  </a:lnTo>
                  <a:lnTo>
                    <a:pt x="126887" y="373774"/>
                  </a:lnTo>
                  <a:lnTo>
                    <a:pt x="109835" y="376520"/>
                  </a:lnTo>
                  <a:lnTo>
                    <a:pt x="97021" y="378964"/>
                  </a:lnTo>
                  <a:lnTo>
                    <a:pt x="87170" y="381464"/>
                  </a:lnTo>
                  <a:lnTo>
                    <a:pt x="79007" y="384377"/>
                  </a:lnTo>
                  <a:lnTo>
                    <a:pt x="71256" y="388061"/>
                  </a:lnTo>
                  <a:lnTo>
                    <a:pt x="62643" y="392873"/>
                  </a:lnTo>
                  <a:lnTo>
                    <a:pt x="56692" y="396354"/>
                  </a:lnTo>
                  <a:lnTo>
                    <a:pt x="22517" y="409359"/>
                  </a:lnTo>
                  <a:lnTo>
                    <a:pt x="0" y="409359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32594" y="507769"/>
              <a:ext cx="11391" cy="397968"/>
            </a:xfrm>
            <a:custGeom>
              <a:avLst/>
              <a:gdLst/>
              <a:ahLst/>
              <a:cxnLst/>
              <a:rect l="l" t="t" r="r" b="b"/>
              <a:pathLst>
                <a:path w="11391" h="397968">
                  <a:moveTo>
                    <a:pt x="0" y="9729"/>
                  </a:moveTo>
                  <a:lnTo>
                    <a:pt x="2106" y="4777"/>
                  </a:lnTo>
                  <a:lnTo>
                    <a:pt x="3814" y="1371"/>
                  </a:lnTo>
                  <a:lnTo>
                    <a:pt x="5163" y="0"/>
                  </a:lnTo>
                  <a:lnTo>
                    <a:pt x="6197" y="1149"/>
                  </a:lnTo>
                  <a:lnTo>
                    <a:pt x="7486" y="12961"/>
                  </a:lnTo>
                  <a:lnTo>
                    <a:pt x="8017" y="40708"/>
                  </a:lnTo>
                  <a:lnTo>
                    <a:pt x="8104" y="61775"/>
                  </a:lnTo>
                  <a:lnTo>
                    <a:pt x="8127" y="88288"/>
                  </a:lnTo>
                  <a:lnTo>
                    <a:pt x="8128" y="103950"/>
                  </a:lnTo>
                  <a:lnTo>
                    <a:pt x="8128" y="352489"/>
                  </a:lnTo>
                  <a:lnTo>
                    <a:pt x="11391" y="397968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38284" y="517740"/>
              <a:ext cx="36614" cy="430237"/>
            </a:xfrm>
            <a:custGeom>
              <a:avLst/>
              <a:gdLst/>
              <a:ahLst/>
              <a:cxnLst/>
              <a:rect l="l" t="t" r="r" b="b"/>
              <a:pathLst>
                <a:path w="36614" h="430237">
                  <a:moveTo>
                    <a:pt x="0" y="0"/>
                  </a:moveTo>
                  <a:lnTo>
                    <a:pt x="23596" y="20878"/>
                  </a:lnTo>
                  <a:lnTo>
                    <a:pt x="36614" y="430237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84882" y="497751"/>
              <a:ext cx="335241" cy="455091"/>
            </a:xfrm>
            <a:custGeom>
              <a:avLst/>
              <a:gdLst/>
              <a:ahLst/>
              <a:cxnLst/>
              <a:rect l="l" t="t" r="r" b="b"/>
              <a:pathLst>
                <a:path w="335241" h="455091">
                  <a:moveTo>
                    <a:pt x="47193" y="0"/>
                  </a:moveTo>
                  <a:lnTo>
                    <a:pt x="29286" y="18478"/>
                  </a:lnTo>
                  <a:lnTo>
                    <a:pt x="29286" y="407987"/>
                  </a:lnTo>
                  <a:lnTo>
                    <a:pt x="39929" y="402459"/>
                  </a:lnTo>
                  <a:lnTo>
                    <a:pt x="48719" y="398285"/>
                  </a:lnTo>
                  <a:lnTo>
                    <a:pt x="56895" y="395191"/>
                  </a:lnTo>
                  <a:lnTo>
                    <a:pt x="65701" y="392904"/>
                  </a:lnTo>
                  <a:lnTo>
                    <a:pt x="76379" y="391150"/>
                  </a:lnTo>
                  <a:lnTo>
                    <a:pt x="90170" y="389657"/>
                  </a:lnTo>
                  <a:lnTo>
                    <a:pt x="108316" y="388151"/>
                  </a:lnTo>
                  <a:lnTo>
                    <a:pt x="125298" y="386867"/>
                  </a:lnTo>
                  <a:lnTo>
                    <a:pt x="138685" y="383029"/>
                  </a:lnTo>
                  <a:lnTo>
                    <a:pt x="149906" y="380063"/>
                  </a:lnTo>
                  <a:lnTo>
                    <a:pt x="159649" y="378014"/>
                  </a:lnTo>
                  <a:lnTo>
                    <a:pt x="168603" y="376926"/>
                  </a:lnTo>
                  <a:lnTo>
                    <a:pt x="177457" y="376843"/>
                  </a:lnTo>
                  <a:lnTo>
                    <a:pt x="186899" y="377811"/>
                  </a:lnTo>
                  <a:lnTo>
                    <a:pt x="197617" y="379875"/>
                  </a:lnTo>
                  <a:lnTo>
                    <a:pt x="210302" y="383078"/>
                  </a:lnTo>
                  <a:lnTo>
                    <a:pt x="225641" y="387465"/>
                  </a:lnTo>
                  <a:lnTo>
                    <a:pt x="244322" y="393082"/>
                  </a:lnTo>
                  <a:lnTo>
                    <a:pt x="250621" y="394995"/>
                  </a:lnTo>
                  <a:lnTo>
                    <a:pt x="275465" y="405278"/>
                  </a:lnTo>
                  <a:lnTo>
                    <a:pt x="294223" y="413294"/>
                  </a:lnTo>
                  <a:lnTo>
                    <a:pt x="307902" y="419701"/>
                  </a:lnTo>
                  <a:lnTo>
                    <a:pt x="317511" y="425157"/>
                  </a:lnTo>
                  <a:lnTo>
                    <a:pt x="324058" y="430320"/>
                  </a:lnTo>
                  <a:lnTo>
                    <a:pt x="328550" y="435847"/>
                  </a:lnTo>
                  <a:lnTo>
                    <a:pt x="331995" y="442397"/>
                  </a:lnTo>
                  <a:lnTo>
                    <a:pt x="335241" y="450227"/>
                  </a:lnTo>
                  <a:lnTo>
                    <a:pt x="320598" y="450227"/>
                  </a:lnTo>
                  <a:lnTo>
                    <a:pt x="310854" y="445143"/>
                  </a:lnTo>
                  <a:lnTo>
                    <a:pt x="302647" y="441096"/>
                  </a:lnTo>
                  <a:lnTo>
                    <a:pt x="294979" y="437790"/>
                  </a:lnTo>
                  <a:lnTo>
                    <a:pt x="286851" y="434929"/>
                  </a:lnTo>
                  <a:lnTo>
                    <a:pt x="277266" y="432217"/>
                  </a:lnTo>
                  <a:lnTo>
                    <a:pt x="265223" y="429359"/>
                  </a:lnTo>
                  <a:lnTo>
                    <a:pt x="249726" y="426057"/>
                  </a:lnTo>
                  <a:lnTo>
                    <a:pt x="229774" y="422017"/>
                  </a:lnTo>
                  <a:lnTo>
                    <a:pt x="216446" y="419354"/>
                  </a:lnTo>
                  <a:lnTo>
                    <a:pt x="198746" y="414617"/>
                  </a:lnTo>
                  <a:lnTo>
                    <a:pt x="184470" y="411026"/>
                  </a:lnTo>
                  <a:lnTo>
                    <a:pt x="172743" y="408570"/>
                  </a:lnTo>
                  <a:lnTo>
                    <a:pt x="162692" y="407234"/>
                  </a:lnTo>
                  <a:lnTo>
                    <a:pt x="153444" y="407007"/>
                  </a:lnTo>
                  <a:lnTo>
                    <a:pt x="144123" y="407876"/>
                  </a:lnTo>
                  <a:lnTo>
                    <a:pt x="133857" y="409828"/>
                  </a:lnTo>
                  <a:lnTo>
                    <a:pt x="121771" y="412850"/>
                  </a:lnTo>
                  <a:lnTo>
                    <a:pt x="106992" y="416931"/>
                  </a:lnTo>
                  <a:lnTo>
                    <a:pt x="73600" y="426996"/>
                  </a:lnTo>
                  <a:lnTo>
                    <a:pt x="50731" y="433983"/>
                  </a:lnTo>
                  <a:lnTo>
                    <a:pt x="34381" y="439091"/>
                  </a:lnTo>
                  <a:lnTo>
                    <a:pt x="23383" y="442721"/>
                  </a:lnTo>
                  <a:lnTo>
                    <a:pt x="16571" y="445275"/>
                  </a:lnTo>
                  <a:lnTo>
                    <a:pt x="10840" y="448759"/>
                  </a:lnTo>
                  <a:lnTo>
                    <a:pt x="6502" y="455091"/>
                  </a:lnTo>
                  <a:lnTo>
                    <a:pt x="0" y="440474"/>
                  </a:lnTo>
                  <a:lnTo>
                    <a:pt x="0" y="321894"/>
                  </a:lnTo>
                  <a:lnTo>
                    <a:pt x="0" y="156197"/>
                  </a:lnTo>
                  <a:lnTo>
                    <a:pt x="0" y="34366"/>
                  </a:lnTo>
                  <a:lnTo>
                    <a:pt x="21145" y="18478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94648" y="905738"/>
              <a:ext cx="19519" cy="42240"/>
            </a:xfrm>
            <a:custGeom>
              <a:avLst/>
              <a:gdLst/>
              <a:ahLst/>
              <a:cxnLst/>
              <a:rect l="l" t="t" r="r" b="b"/>
              <a:pathLst>
                <a:path w="19519" h="42240">
                  <a:moveTo>
                    <a:pt x="19519" y="0"/>
                  </a:moveTo>
                  <a:lnTo>
                    <a:pt x="0" y="42240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5349" y="3398503"/>
              <a:ext cx="729081" cy="506981"/>
            </a:xfrm>
            <a:custGeom>
              <a:avLst/>
              <a:gdLst/>
              <a:ahLst/>
              <a:cxnLst/>
              <a:rect l="l" t="t" r="r" b="b"/>
              <a:pathLst>
                <a:path w="729081" h="506981">
                  <a:moveTo>
                    <a:pt x="0" y="56946"/>
                  </a:moveTo>
                  <a:lnTo>
                    <a:pt x="9781" y="41526"/>
                  </a:lnTo>
                  <a:lnTo>
                    <a:pt x="17367" y="33028"/>
                  </a:lnTo>
                  <a:lnTo>
                    <a:pt x="25842" y="29754"/>
                  </a:lnTo>
                  <a:lnTo>
                    <a:pt x="38287" y="30006"/>
                  </a:lnTo>
                  <a:lnTo>
                    <a:pt x="47193" y="30949"/>
                  </a:lnTo>
                  <a:lnTo>
                    <a:pt x="66725" y="30695"/>
                  </a:lnTo>
                  <a:lnTo>
                    <a:pt x="84323" y="23540"/>
                  </a:lnTo>
                  <a:lnTo>
                    <a:pt x="96771" y="18794"/>
                  </a:lnTo>
                  <a:lnTo>
                    <a:pt x="106417" y="15795"/>
                  </a:lnTo>
                  <a:lnTo>
                    <a:pt x="115606" y="13884"/>
                  </a:lnTo>
                  <a:lnTo>
                    <a:pt x="126685" y="12400"/>
                  </a:lnTo>
                  <a:lnTo>
                    <a:pt x="135077" y="11455"/>
                  </a:lnTo>
                  <a:lnTo>
                    <a:pt x="154242" y="7498"/>
                  </a:lnTo>
                  <a:lnTo>
                    <a:pt x="170250" y="4346"/>
                  </a:lnTo>
                  <a:lnTo>
                    <a:pt x="183687" y="2027"/>
                  </a:lnTo>
                  <a:lnTo>
                    <a:pt x="195137" y="569"/>
                  </a:lnTo>
                  <a:lnTo>
                    <a:pt x="205186" y="0"/>
                  </a:lnTo>
                  <a:lnTo>
                    <a:pt x="214419" y="347"/>
                  </a:lnTo>
                  <a:lnTo>
                    <a:pt x="223419" y="1638"/>
                  </a:lnTo>
                  <a:lnTo>
                    <a:pt x="232773" y="3902"/>
                  </a:lnTo>
                  <a:lnTo>
                    <a:pt x="243066" y="7165"/>
                  </a:lnTo>
                  <a:lnTo>
                    <a:pt x="254881" y="11456"/>
                  </a:lnTo>
                  <a:lnTo>
                    <a:pt x="268805" y="16803"/>
                  </a:lnTo>
                  <a:lnTo>
                    <a:pt x="271780" y="17957"/>
                  </a:lnTo>
                  <a:lnTo>
                    <a:pt x="288584" y="22165"/>
                  </a:lnTo>
                  <a:lnTo>
                    <a:pt x="301799" y="25806"/>
                  </a:lnTo>
                  <a:lnTo>
                    <a:pt x="312369" y="29433"/>
                  </a:lnTo>
                  <a:lnTo>
                    <a:pt x="321237" y="33601"/>
                  </a:lnTo>
                  <a:lnTo>
                    <a:pt x="329348" y="38863"/>
                  </a:lnTo>
                  <a:lnTo>
                    <a:pt x="337646" y="45773"/>
                  </a:lnTo>
                  <a:lnTo>
                    <a:pt x="347076" y="54885"/>
                  </a:lnTo>
                  <a:lnTo>
                    <a:pt x="358581" y="66752"/>
                  </a:lnTo>
                  <a:lnTo>
                    <a:pt x="363181" y="71564"/>
                  </a:lnTo>
                  <a:lnTo>
                    <a:pt x="373817" y="61034"/>
                  </a:lnTo>
                  <a:lnTo>
                    <a:pt x="382901" y="52356"/>
                  </a:lnTo>
                  <a:lnTo>
                    <a:pt x="391019" y="45256"/>
                  </a:lnTo>
                  <a:lnTo>
                    <a:pt x="398753" y="39460"/>
                  </a:lnTo>
                  <a:lnTo>
                    <a:pt x="406689" y="34697"/>
                  </a:lnTo>
                  <a:lnTo>
                    <a:pt x="415411" y="30692"/>
                  </a:lnTo>
                  <a:lnTo>
                    <a:pt x="425503" y="27173"/>
                  </a:lnTo>
                  <a:lnTo>
                    <a:pt x="437549" y="23866"/>
                  </a:lnTo>
                  <a:lnTo>
                    <a:pt x="452134" y="20498"/>
                  </a:lnTo>
                  <a:lnTo>
                    <a:pt x="469842" y="16795"/>
                  </a:lnTo>
                  <a:lnTo>
                    <a:pt x="488226" y="13093"/>
                  </a:lnTo>
                  <a:lnTo>
                    <a:pt x="514041" y="9155"/>
                  </a:lnTo>
                  <a:lnTo>
                    <a:pt x="534206" y="6261"/>
                  </a:lnTo>
                  <a:lnTo>
                    <a:pt x="549678" y="4440"/>
                  </a:lnTo>
                  <a:lnTo>
                    <a:pt x="561412" y="3721"/>
                  </a:lnTo>
                  <a:lnTo>
                    <a:pt x="570367" y="4134"/>
                  </a:lnTo>
                  <a:lnTo>
                    <a:pt x="577498" y="5705"/>
                  </a:lnTo>
                  <a:lnTo>
                    <a:pt x="583762" y="8466"/>
                  </a:lnTo>
                  <a:lnTo>
                    <a:pt x="590117" y="12443"/>
                  </a:lnTo>
                  <a:lnTo>
                    <a:pt x="595642" y="16331"/>
                  </a:lnTo>
                  <a:lnTo>
                    <a:pt x="614976" y="21713"/>
                  </a:lnTo>
                  <a:lnTo>
                    <a:pt x="628814" y="25937"/>
                  </a:lnTo>
                  <a:lnTo>
                    <a:pt x="638920" y="29842"/>
                  </a:lnTo>
                  <a:lnTo>
                    <a:pt x="647056" y="34269"/>
                  </a:lnTo>
                  <a:lnTo>
                    <a:pt x="654988" y="40059"/>
                  </a:lnTo>
                  <a:lnTo>
                    <a:pt x="664479" y="48052"/>
                  </a:lnTo>
                  <a:lnTo>
                    <a:pt x="667245" y="50444"/>
                  </a:lnTo>
                  <a:lnTo>
                    <a:pt x="706297" y="52069"/>
                  </a:lnTo>
                  <a:lnTo>
                    <a:pt x="714991" y="46428"/>
                  </a:lnTo>
                  <a:lnTo>
                    <a:pt x="718912" y="49543"/>
                  </a:lnTo>
                  <a:lnTo>
                    <a:pt x="720552" y="64735"/>
                  </a:lnTo>
                  <a:lnTo>
                    <a:pt x="720940" y="71564"/>
                  </a:lnTo>
                  <a:lnTo>
                    <a:pt x="729081" y="254926"/>
                  </a:lnTo>
                  <a:lnTo>
                    <a:pt x="729081" y="411060"/>
                  </a:lnTo>
                  <a:lnTo>
                    <a:pt x="729081" y="492289"/>
                  </a:lnTo>
                  <a:lnTo>
                    <a:pt x="718786" y="496703"/>
                  </a:lnTo>
                  <a:lnTo>
                    <a:pt x="709329" y="496418"/>
                  </a:lnTo>
                  <a:lnTo>
                    <a:pt x="694905" y="492289"/>
                  </a:lnTo>
                  <a:lnTo>
                    <a:pt x="676604" y="486079"/>
                  </a:lnTo>
                  <a:lnTo>
                    <a:pt x="661400" y="481017"/>
                  </a:lnTo>
                  <a:lnTo>
                    <a:pt x="648639" y="476977"/>
                  </a:lnTo>
                  <a:lnTo>
                    <a:pt x="637669" y="473830"/>
                  </a:lnTo>
                  <a:lnTo>
                    <a:pt x="627838" y="471450"/>
                  </a:lnTo>
                  <a:lnTo>
                    <a:pt x="618492" y="469710"/>
                  </a:lnTo>
                  <a:lnTo>
                    <a:pt x="608979" y="468482"/>
                  </a:lnTo>
                  <a:lnTo>
                    <a:pt x="598646" y="467640"/>
                  </a:lnTo>
                  <a:lnTo>
                    <a:pt x="586841" y="467055"/>
                  </a:lnTo>
                  <a:lnTo>
                    <a:pt x="572911" y="466602"/>
                  </a:lnTo>
                  <a:lnTo>
                    <a:pt x="561467" y="466292"/>
                  </a:lnTo>
                  <a:lnTo>
                    <a:pt x="539003" y="464629"/>
                  </a:lnTo>
                  <a:lnTo>
                    <a:pt x="520164" y="463384"/>
                  </a:lnTo>
                  <a:lnTo>
                    <a:pt x="504426" y="462662"/>
                  </a:lnTo>
                  <a:lnTo>
                    <a:pt x="491262" y="462570"/>
                  </a:lnTo>
                  <a:lnTo>
                    <a:pt x="480147" y="463213"/>
                  </a:lnTo>
                  <a:lnTo>
                    <a:pt x="470555" y="464699"/>
                  </a:lnTo>
                  <a:lnTo>
                    <a:pt x="461961" y="467132"/>
                  </a:lnTo>
                  <a:lnTo>
                    <a:pt x="453840" y="470618"/>
                  </a:lnTo>
                  <a:lnTo>
                    <a:pt x="445666" y="475264"/>
                  </a:lnTo>
                  <a:lnTo>
                    <a:pt x="436913" y="481176"/>
                  </a:lnTo>
                  <a:lnTo>
                    <a:pt x="427057" y="488459"/>
                  </a:lnTo>
                  <a:lnTo>
                    <a:pt x="418249" y="495172"/>
                  </a:lnTo>
                  <a:lnTo>
                    <a:pt x="410608" y="500709"/>
                  </a:lnTo>
                  <a:lnTo>
                    <a:pt x="403142" y="503731"/>
                  </a:lnTo>
                  <a:lnTo>
                    <a:pt x="391806" y="505001"/>
                  </a:lnTo>
                  <a:lnTo>
                    <a:pt x="372556" y="505278"/>
                  </a:lnTo>
                  <a:lnTo>
                    <a:pt x="364540" y="505281"/>
                  </a:lnTo>
                  <a:lnTo>
                    <a:pt x="352821" y="506981"/>
                  </a:lnTo>
                  <a:lnTo>
                    <a:pt x="343846" y="506715"/>
                  </a:lnTo>
                  <a:lnTo>
                    <a:pt x="333083" y="503730"/>
                  </a:lnTo>
                  <a:lnTo>
                    <a:pt x="315997" y="497273"/>
                  </a:lnTo>
                  <a:lnTo>
                    <a:pt x="302122" y="490410"/>
                  </a:lnTo>
                  <a:lnTo>
                    <a:pt x="290689" y="484931"/>
                  </a:lnTo>
                  <a:lnTo>
                    <a:pt x="280744" y="480584"/>
                  </a:lnTo>
                  <a:lnTo>
                    <a:pt x="271608" y="477225"/>
                  </a:lnTo>
                  <a:lnTo>
                    <a:pt x="262603" y="474710"/>
                  </a:lnTo>
                  <a:lnTo>
                    <a:pt x="253049" y="472895"/>
                  </a:lnTo>
                  <a:lnTo>
                    <a:pt x="242268" y="471637"/>
                  </a:lnTo>
                  <a:lnTo>
                    <a:pt x="229582" y="470791"/>
                  </a:lnTo>
                  <a:lnTo>
                    <a:pt x="214312" y="470213"/>
                  </a:lnTo>
                  <a:lnTo>
                    <a:pt x="195779" y="469759"/>
                  </a:lnTo>
                  <a:lnTo>
                    <a:pt x="185521" y="469544"/>
                  </a:lnTo>
                  <a:lnTo>
                    <a:pt x="169494" y="466839"/>
                  </a:lnTo>
                  <a:lnTo>
                    <a:pt x="156907" y="465039"/>
                  </a:lnTo>
                  <a:lnTo>
                    <a:pt x="146547" y="464244"/>
                  </a:lnTo>
                  <a:lnTo>
                    <a:pt x="137199" y="464557"/>
                  </a:lnTo>
                  <a:lnTo>
                    <a:pt x="127649" y="466083"/>
                  </a:lnTo>
                  <a:lnTo>
                    <a:pt x="116683" y="468923"/>
                  </a:lnTo>
                  <a:lnTo>
                    <a:pt x="103086" y="473180"/>
                  </a:lnTo>
                  <a:lnTo>
                    <a:pt x="89509" y="477672"/>
                  </a:lnTo>
                  <a:lnTo>
                    <a:pt x="72031" y="487136"/>
                  </a:lnTo>
                  <a:lnTo>
                    <a:pt x="59982" y="493431"/>
                  </a:lnTo>
                  <a:lnTo>
                    <a:pt x="50933" y="497657"/>
                  </a:lnTo>
                  <a:lnTo>
                    <a:pt x="42457" y="500915"/>
                  </a:lnTo>
                  <a:lnTo>
                    <a:pt x="32125" y="504307"/>
                  </a:lnTo>
                  <a:lnTo>
                    <a:pt x="27673" y="505713"/>
                  </a:lnTo>
                  <a:lnTo>
                    <a:pt x="10698" y="503581"/>
                  </a:lnTo>
                  <a:lnTo>
                    <a:pt x="3077" y="497438"/>
                  </a:lnTo>
                  <a:lnTo>
                    <a:pt x="533" y="482199"/>
                  </a:lnTo>
                  <a:lnTo>
                    <a:pt x="0" y="472795"/>
                  </a:lnTo>
                  <a:lnTo>
                    <a:pt x="0" y="255777"/>
                  </a:lnTo>
                  <a:lnTo>
                    <a:pt x="0" y="56946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8531" y="3470067"/>
              <a:ext cx="346367" cy="409359"/>
            </a:xfrm>
            <a:custGeom>
              <a:avLst/>
              <a:gdLst/>
              <a:ahLst/>
              <a:cxnLst/>
              <a:rect l="l" t="t" r="r" b="b"/>
              <a:pathLst>
                <a:path w="346367" h="409359">
                  <a:moveTo>
                    <a:pt x="0" y="0"/>
                  </a:moveTo>
                  <a:lnTo>
                    <a:pt x="0" y="399605"/>
                  </a:lnTo>
                  <a:lnTo>
                    <a:pt x="11972" y="388048"/>
                  </a:lnTo>
                  <a:lnTo>
                    <a:pt x="22181" y="378547"/>
                  </a:lnTo>
                  <a:lnTo>
                    <a:pt x="31202" y="370894"/>
                  </a:lnTo>
                  <a:lnTo>
                    <a:pt x="47974" y="360287"/>
                  </a:lnTo>
                  <a:lnTo>
                    <a:pt x="66879" y="354547"/>
                  </a:lnTo>
                  <a:lnTo>
                    <a:pt x="78566" y="352977"/>
                  </a:lnTo>
                  <a:lnTo>
                    <a:pt x="92508" y="351993"/>
                  </a:lnTo>
                  <a:lnTo>
                    <a:pt x="109280" y="351387"/>
                  </a:lnTo>
                  <a:lnTo>
                    <a:pt x="129454" y="350947"/>
                  </a:lnTo>
                  <a:lnTo>
                    <a:pt x="133172" y="350875"/>
                  </a:lnTo>
                  <a:lnTo>
                    <a:pt x="243840" y="350875"/>
                  </a:lnTo>
                  <a:lnTo>
                    <a:pt x="266559" y="350959"/>
                  </a:lnTo>
                  <a:lnTo>
                    <a:pt x="282154" y="351547"/>
                  </a:lnTo>
                  <a:lnTo>
                    <a:pt x="292848" y="353144"/>
                  </a:lnTo>
                  <a:lnTo>
                    <a:pt x="308423" y="361378"/>
                  </a:lnTo>
                  <a:lnTo>
                    <a:pt x="346367" y="409359"/>
                  </a:lnTo>
                  <a:lnTo>
                    <a:pt x="339652" y="402820"/>
                  </a:lnTo>
                  <a:lnTo>
                    <a:pt x="333624" y="397932"/>
                  </a:lnTo>
                  <a:lnTo>
                    <a:pt x="326854" y="394238"/>
                  </a:lnTo>
                  <a:lnTo>
                    <a:pt x="317916" y="391282"/>
                  </a:lnTo>
                  <a:lnTo>
                    <a:pt x="305384" y="388606"/>
                  </a:lnTo>
                  <a:lnTo>
                    <a:pt x="287829" y="385753"/>
                  </a:lnTo>
                  <a:lnTo>
                    <a:pt x="263827" y="382267"/>
                  </a:lnTo>
                  <a:lnTo>
                    <a:pt x="260108" y="381736"/>
                  </a:lnTo>
                  <a:lnTo>
                    <a:pt x="245792" y="376846"/>
                  </a:lnTo>
                  <a:lnTo>
                    <a:pt x="234122" y="373096"/>
                  </a:lnTo>
                  <a:lnTo>
                    <a:pt x="224147" y="370389"/>
                  </a:lnTo>
                  <a:lnTo>
                    <a:pt x="214916" y="368629"/>
                  </a:lnTo>
                  <a:lnTo>
                    <a:pt x="205478" y="367715"/>
                  </a:lnTo>
                  <a:lnTo>
                    <a:pt x="194882" y="367552"/>
                  </a:lnTo>
                  <a:lnTo>
                    <a:pt x="182175" y="368042"/>
                  </a:lnTo>
                  <a:lnTo>
                    <a:pt x="166407" y="369086"/>
                  </a:lnTo>
                  <a:lnTo>
                    <a:pt x="149453" y="370370"/>
                  </a:lnTo>
                  <a:lnTo>
                    <a:pt x="126887" y="373774"/>
                  </a:lnTo>
                  <a:lnTo>
                    <a:pt x="109835" y="376520"/>
                  </a:lnTo>
                  <a:lnTo>
                    <a:pt x="97021" y="378964"/>
                  </a:lnTo>
                  <a:lnTo>
                    <a:pt x="87170" y="381464"/>
                  </a:lnTo>
                  <a:lnTo>
                    <a:pt x="79007" y="384377"/>
                  </a:lnTo>
                  <a:lnTo>
                    <a:pt x="71256" y="388061"/>
                  </a:lnTo>
                  <a:lnTo>
                    <a:pt x="62643" y="392873"/>
                  </a:lnTo>
                  <a:lnTo>
                    <a:pt x="56692" y="396354"/>
                  </a:lnTo>
                  <a:lnTo>
                    <a:pt x="22517" y="409359"/>
                  </a:lnTo>
                  <a:lnTo>
                    <a:pt x="0" y="409359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32594" y="3439218"/>
              <a:ext cx="11391" cy="397968"/>
            </a:xfrm>
            <a:custGeom>
              <a:avLst/>
              <a:gdLst/>
              <a:ahLst/>
              <a:cxnLst/>
              <a:rect l="l" t="t" r="r" b="b"/>
              <a:pathLst>
                <a:path w="11391" h="397968">
                  <a:moveTo>
                    <a:pt x="0" y="9729"/>
                  </a:moveTo>
                  <a:lnTo>
                    <a:pt x="2106" y="4777"/>
                  </a:lnTo>
                  <a:lnTo>
                    <a:pt x="3814" y="1371"/>
                  </a:lnTo>
                  <a:lnTo>
                    <a:pt x="5163" y="0"/>
                  </a:lnTo>
                  <a:lnTo>
                    <a:pt x="6197" y="1149"/>
                  </a:lnTo>
                  <a:lnTo>
                    <a:pt x="7486" y="12961"/>
                  </a:lnTo>
                  <a:lnTo>
                    <a:pt x="8017" y="40708"/>
                  </a:lnTo>
                  <a:lnTo>
                    <a:pt x="8104" y="61775"/>
                  </a:lnTo>
                  <a:lnTo>
                    <a:pt x="8127" y="88288"/>
                  </a:lnTo>
                  <a:lnTo>
                    <a:pt x="8128" y="103950"/>
                  </a:lnTo>
                  <a:lnTo>
                    <a:pt x="8128" y="352489"/>
                  </a:lnTo>
                  <a:lnTo>
                    <a:pt x="11391" y="397968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38284" y="3449189"/>
              <a:ext cx="36614" cy="430237"/>
            </a:xfrm>
            <a:custGeom>
              <a:avLst/>
              <a:gdLst/>
              <a:ahLst/>
              <a:cxnLst/>
              <a:rect l="l" t="t" r="r" b="b"/>
              <a:pathLst>
                <a:path w="36614" h="430237">
                  <a:moveTo>
                    <a:pt x="0" y="0"/>
                  </a:moveTo>
                  <a:lnTo>
                    <a:pt x="23596" y="20878"/>
                  </a:lnTo>
                  <a:lnTo>
                    <a:pt x="36614" y="430237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84882" y="3429199"/>
              <a:ext cx="335241" cy="455091"/>
            </a:xfrm>
            <a:custGeom>
              <a:avLst/>
              <a:gdLst/>
              <a:ahLst/>
              <a:cxnLst/>
              <a:rect l="l" t="t" r="r" b="b"/>
              <a:pathLst>
                <a:path w="335241" h="455091">
                  <a:moveTo>
                    <a:pt x="47193" y="0"/>
                  </a:moveTo>
                  <a:lnTo>
                    <a:pt x="29286" y="18478"/>
                  </a:lnTo>
                  <a:lnTo>
                    <a:pt x="29286" y="407987"/>
                  </a:lnTo>
                  <a:lnTo>
                    <a:pt x="39929" y="402459"/>
                  </a:lnTo>
                  <a:lnTo>
                    <a:pt x="48719" y="398285"/>
                  </a:lnTo>
                  <a:lnTo>
                    <a:pt x="56895" y="395191"/>
                  </a:lnTo>
                  <a:lnTo>
                    <a:pt x="65701" y="392904"/>
                  </a:lnTo>
                  <a:lnTo>
                    <a:pt x="76379" y="391150"/>
                  </a:lnTo>
                  <a:lnTo>
                    <a:pt x="90170" y="389657"/>
                  </a:lnTo>
                  <a:lnTo>
                    <a:pt x="108316" y="388151"/>
                  </a:lnTo>
                  <a:lnTo>
                    <a:pt x="125298" y="386867"/>
                  </a:lnTo>
                  <a:lnTo>
                    <a:pt x="138685" y="383029"/>
                  </a:lnTo>
                  <a:lnTo>
                    <a:pt x="149906" y="380063"/>
                  </a:lnTo>
                  <a:lnTo>
                    <a:pt x="159649" y="378014"/>
                  </a:lnTo>
                  <a:lnTo>
                    <a:pt x="168603" y="376926"/>
                  </a:lnTo>
                  <a:lnTo>
                    <a:pt x="177457" y="376843"/>
                  </a:lnTo>
                  <a:lnTo>
                    <a:pt x="186899" y="377811"/>
                  </a:lnTo>
                  <a:lnTo>
                    <a:pt x="197617" y="379875"/>
                  </a:lnTo>
                  <a:lnTo>
                    <a:pt x="210302" y="383078"/>
                  </a:lnTo>
                  <a:lnTo>
                    <a:pt x="225641" y="387465"/>
                  </a:lnTo>
                  <a:lnTo>
                    <a:pt x="244322" y="393082"/>
                  </a:lnTo>
                  <a:lnTo>
                    <a:pt x="250621" y="394995"/>
                  </a:lnTo>
                  <a:lnTo>
                    <a:pt x="275465" y="405278"/>
                  </a:lnTo>
                  <a:lnTo>
                    <a:pt x="294223" y="413294"/>
                  </a:lnTo>
                  <a:lnTo>
                    <a:pt x="307902" y="419701"/>
                  </a:lnTo>
                  <a:lnTo>
                    <a:pt x="317511" y="425157"/>
                  </a:lnTo>
                  <a:lnTo>
                    <a:pt x="324058" y="430320"/>
                  </a:lnTo>
                  <a:lnTo>
                    <a:pt x="328550" y="435847"/>
                  </a:lnTo>
                  <a:lnTo>
                    <a:pt x="331995" y="442397"/>
                  </a:lnTo>
                  <a:lnTo>
                    <a:pt x="335241" y="450227"/>
                  </a:lnTo>
                  <a:lnTo>
                    <a:pt x="320598" y="450227"/>
                  </a:lnTo>
                  <a:lnTo>
                    <a:pt x="310854" y="445143"/>
                  </a:lnTo>
                  <a:lnTo>
                    <a:pt x="302647" y="441096"/>
                  </a:lnTo>
                  <a:lnTo>
                    <a:pt x="294979" y="437790"/>
                  </a:lnTo>
                  <a:lnTo>
                    <a:pt x="286851" y="434929"/>
                  </a:lnTo>
                  <a:lnTo>
                    <a:pt x="277266" y="432217"/>
                  </a:lnTo>
                  <a:lnTo>
                    <a:pt x="265223" y="429359"/>
                  </a:lnTo>
                  <a:lnTo>
                    <a:pt x="249726" y="426057"/>
                  </a:lnTo>
                  <a:lnTo>
                    <a:pt x="229774" y="422017"/>
                  </a:lnTo>
                  <a:lnTo>
                    <a:pt x="216446" y="419354"/>
                  </a:lnTo>
                  <a:lnTo>
                    <a:pt x="198746" y="414617"/>
                  </a:lnTo>
                  <a:lnTo>
                    <a:pt x="184470" y="411026"/>
                  </a:lnTo>
                  <a:lnTo>
                    <a:pt x="172743" y="408570"/>
                  </a:lnTo>
                  <a:lnTo>
                    <a:pt x="162692" y="407234"/>
                  </a:lnTo>
                  <a:lnTo>
                    <a:pt x="153444" y="407007"/>
                  </a:lnTo>
                  <a:lnTo>
                    <a:pt x="144123" y="407876"/>
                  </a:lnTo>
                  <a:lnTo>
                    <a:pt x="133857" y="409828"/>
                  </a:lnTo>
                  <a:lnTo>
                    <a:pt x="121771" y="412850"/>
                  </a:lnTo>
                  <a:lnTo>
                    <a:pt x="106992" y="416931"/>
                  </a:lnTo>
                  <a:lnTo>
                    <a:pt x="73600" y="426996"/>
                  </a:lnTo>
                  <a:lnTo>
                    <a:pt x="50731" y="433983"/>
                  </a:lnTo>
                  <a:lnTo>
                    <a:pt x="34381" y="439091"/>
                  </a:lnTo>
                  <a:lnTo>
                    <a:pt x="23383" y="442721"/>
                  </a:lnTo>
                  <a:lnTo>
                    <a:pt x="16571" y="445275"/>
                  </a:lnTo>
                  <a:lnTo>
                    <a:pt x="10840" y="448759"/>
                  </a:lnTo>
                  <a:lnTo>
                    <a:pt x="6502" y="455091"/>
                  </a:lnTo>
                  <a:lnTo>
                    <a:pt x="0" y="440474"/>
                  </a:lnTo>
                  <a:lnTo>
                    <a:pt x="0" y="321894"/>
                  </a:lnTo>
                  <a:lnTo>
                    <a:pt x="0" y="156197"/>
                  </a:lnTo>
                  <a:lnTo>
                    <a:pt x="0" y="34366"/>
                  </a:lnTo>
                  <a:lnTo>
                    <a:pt x="21145" y="18478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4648" y="3837186"/>
              <a:ext cx="19519" cy="42240"/>
            </a:xfrm>
            <a:custGeom>
              <a:avLst/>
              <a:gdLst/>
              <a:ahLst/>
              <a:cxnLst/>
              <a:rect l="l" t="t" r="r" b="b"/>
              <a:pathLst>
                <a:path w="19519" h="42240">
                  <a:moveTo>
                    <a:pt x="19519" y="0"/>
                  </a:moveTo>
                  <a:lnTo>
                    <a:pt x="0" y="42240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46394" y="2221497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83936" y="2259039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9995" y="4110597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7536" y="4148140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6394" y="2685398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3936" y="2722939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6394" y="5657397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3936" y="5694939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9253" y="1055980"/>
              <a:ext cx="108292" cy="117030"/>
            </a:xfrm>
            <a:custGeom>
              <a:avLst/>
              <a:gdLst/>
              <a:ahLst/>
              <a:cxnLst/>
              <a:rect l="l" t="t" r="r" b="b"/>
              <a:pathLst>
                <a:path w="108292" h="117030">
                  <a:moveTo>
                    <a:pt x="108292" y="0"/>
                  </a:moveTo>
                  <a:lnTo>
                    <a:pt x="95442" y="4228"/>
                  </a:lnTo>
                  <a:lnTo>
                    <a:pt x="83124" y="9537"/>
                  </a:lnTo>
                  <a:lnTo>
                    <a:pt x="71395" y="15870"/>
                  </a:lnTo>
                  <a:lnTo>
                    <a:pt x="60311" y="23171"/>
                  </a:lnTo>
                  <a:lnTo>
                    <a:pt x="49929" y="31383"/>
                  </a:lnTo>
                  <a:lnTo>
                    <a:pt x="40305" y="40449"/>
                  </a:lnTo>
                  <a:lnTo>
                    <a:pt x="31497" y="50313"/>
                  </a:lnTo>
                  <a:lnTo>
                    <a:pt x="23560" y="60917"/>
                  </a:lnTo>
                  <a:lnTo>
                    <a:pt x="16552" y="72206"/>
                  </a:lnTo>
                  <a:lnTo>
                    <a:pt x="10528" y="84123"/>
                  </a:lnTo>
                  <a:lnTo>
                    <a:pt x="5545" y="96611"/>
                  </a:lnTo>
                  <a:lnTo>
                    <a:pt x="1661" y="109614"/>
                  </a:lnTo>
                  <a:lnTo>
                    <a:pt x="0" y="11703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6350" y="1248830"/>
              <a:ext cx="0" cy="577875"/>
            </a:xfrm>
            <a:custGeom>
              <a:avLst/>
              <a:gdLst/>
              <a:ahLst/>
              <a:cxnLst/>
              <a:rect l="l" t="t" r="r" b="b"/>
              <a:pathLst>
                <a:path h="577875">
                  <a:moveTo>
                    <a:pt x="0" y="0"/>
                  </a:moveTo>
                  <a:lnTo>
                    <a:pt x="0" y="577875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6346" y="1184648"/>
              <a:ext cx="1066" cy="37693"/>
            </a:xfrm>
            <a:custGeom>
              <a:avLst/>
              <a:gdLst/>
              <a:ahLst/>
              <a:cxnLst/>
              <a:rect l="l" t="t" r="r" b="b"/>
              <a:pathLst>
                <a:path w="1066" h="37693">
                  <a:moveTo>
                    <a:pt x="1066" y="0"/>
                  </a:moveTo>
                  <a:lnTo>
                    <a:pt x="368" y="5930"/>
                  </a:lnTo>
                  <a:lnTo>
                    <a:pt x="0" y="11976"/>
                  </a:lnTo>
                  <a:lnTo>
                    <a:pt x="0" y="18097"/>
                  </a:lnTo>
                  <a:lnTo>
                    <a:pt x="0" y="37693"/>
                  </a:lnTo>
                </a:path>
              </a:pathLst>
            </a:custGeom>
            <a:ln w="12700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1985" y="1900749"/>
              <a:ext cx="117030" cy="108292"/>
            </a:xfrm>
            <a:custGeom>
              <a:avLst/>
              <a:gdLst/>
              <a:ahLst/>
              <a:cxnLst/>
              <a:rect l="l" t="t" r="r" b="b"/>
              <a:pathLst>
                <a:path w="117030" h="108292">
                  <a:moveTo>
                    <a:pt x="0" y="0"/>
                  </a:moveTo>
                  <a:lnTo>
                    <a:pt x="4228" y="12850"/>
                  </a:lnTo>
                  <a:lnTo>
                    <a:pt x="9537" y="25168"/>
                  </a:lnTo>
                  <a:lnTo>
                    <a:pt x="15870" y="36897"/>
                  </a:lnTo>
                  <a:lnTo>
                    <a:pt x="23171" y="47981"/>
                  </a:lnTo>
                  <a:lnTo>
                    <a:pt x="31383" y="58363"/>
                  </a:lnTo>
                  <a:lnTo>
                    <a:pt x="40449" y="67987"/>
                  </a:lnTo>
                  <a:lnTo>
                    <a:pt x="50313" y="76795"/>
                  </a:lnTo>
                  <a:lnTo>
                    <a:pt x="60917" y="84732"/>
                  </a:lnTo>
                  <a:lnTo>
                    <a:pt x="72206" y="91740"/>
                  </a:lnTo>
                  <a:lnTo>
                    <a:pt x="84123" y="97764"/>
                  </a:lnTo>
                  <a:lnTo>
                    <a:pt x="96611" y="102747"/>
                  </a:lnTo>
                  <a:lnTo>
                    <a:pt x="109614" y="106631"/>
                  </a:lnTo>
                  <a:lnTo>
                    <a:pt x="117030" y="108292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6346" y="1839955"/>
              <a:ext cx="1066" cy="37693"/>
            </a:xfrm>
            <a:custGeom>
              <a:avLst/>
              <a:gdLst/>
              <a:ahLst/>
              <a:cxnLst/>
              <a:rect l="l" t="t" r="r" b="b"/>
              <a:pathLst>
                <a:path w="1066" h="37693">
                  <a:moveTo>
                    <a:pt x="0" y="0"/>
                  </a:moveTo>
                  <a:lnTo>
                    <a:pt x="0" y="19596"/>
                  </a:lnTo>
                  <a:lnTo>
                    <a:pt x="0" y="25717"/>
                  </a:lnTo>
                  <a:lnTo>
                    <a:pt x="368" y="31750"/>
                  </a:lnTo>
                  <a:lnTo>
                    <a:pt x="1066" y="37693"/>
                  </a:lnTo>
                </a:path>
              </a:pathLst>
            </a:custGeom>
            <a:ln w="12700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2993" y="2011945"/>
              <a:ext cx="4286643" cy="0"/>
            </a:xfrm>
            <a:custGeom>
              <a:avLst/>
              <a:gdLst/>
              <a:ahLst/>
              <a:cxnLst/>
              <a:rect l="l" t="t" r="r" b="b"/>
              <a:pathLst>
                <a:path w="4286643">
                  <a:moveTo>
                    <a:pt x="0" y="0"/>
                  </a:moveTo>
                  <a:lnTo>
                    <a:pt x="4286643" y="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0649" y="2010884"/>
              <a:ext cx="37084" cy="1066"/>
            </a:xfrm>
            <a:custGeom>
              <a:avLst/>
              <a:gdLst/>
              <a:ahLst/>
              <a:cxnLst/>
              <a:rect l="l" t="t" r="r" b="b"/>
              <a:pathLst>
                <a:path w="37084" h="1066">
                  <a:moveTo>
                    <a:pt x="0" y="0"/>
                  </a:moveTo>
                  <a:lnTo>
                    <a:pt x="5943" y="698"/>
                  </a:lnTo>
                  <a:lnTo>
                    <a:pt x="11976" y="1066"/>
                  </a:lnTo>
                  <a:lnTo>
                    <a:pt x="18097" y="1066"/>
                  </a:lnTo>
                  <a:lnTo>
                    <a:pt x="37084" y="1066"/>
                  </a:lnTo>
                </a:path>
              </a:pathLst>
            </a:custGeom>
            <a:ln w="12699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2453" y="1889279"/>
              <a:ext cx="108292" cy="117030"/>
            </a:xfrm>
            <a:custGeom>
              <a:avLst/>
              <a:gdLst/>
              <a:ahLst/>
              <a:cxnLst/>
              <a:rect l="l" t="t" r="r" b="b"/>
              <a:pathLst>
                <a:path w="108292" h="117030">
                  <a:moveTo>
                    <a:pt x="0" y="117030"/>
                  </a:moveTo>
                  <a:lnTo>
                    <a:pt x="12850" y="112802"/>
                  </a:lnTo>
                  <a:lnTo>
                    <a:pt x="25168" y="107493"/>
                  </a:lnTo>
                  <a:lnTo>
                    <a:pt x="36897" y="101159"/>
                  </a:lnTo>
                  <a:lnTo>
                    <a:pt x="47981" y="93859"/>
                  </a:lnTo>
                  <a:lnTo>
                    <a:pt x="58363" y="85647"/>
                  </a:lnTo>
                  <a:lnTo>
                    <a:pt x="67987" y="76581"/>
                  </a:lnTo>
                  <a:lnTo>
                    <a:pt x="76795" y="66717"/>
                  </a:lnTo>
                  <a:lnTo>
                    <a:pt x="84732" y="56112"/>
                  </a:lnTo>
                  <a:lnTo>
                    <a:pt x="91740" y="44823"/>
                  </a:lnTo>
                  <a:lnTo>
                    <a:pt x="97764" y="32906"/>
                  </a:lnTo>
                  <a:lnTo>
                    <a:pt x="102747" y="20418"/>
                  </a:lnTo>
                  <a:lnTo>
                    <a:pt x="106631" y="7416"/>
                  </a:lnTo>
                  <a:lnTo>
                    <a:pt x="108292" y="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62273" y="2010884"/>
              <a:ext cx="37071" cy="1066"/>
            </a:xfrm>
            <a:custGeom>
              <a:avLst/>
              <a:gdLst/>
              <a:ahLst/>
              <a:cxnLst/>
              <a:rect l="l" t="t" r="r" b="b"/>
              <a:pathLst>
                <a:path w="37071" h="1066">
                  <a:moveTo>
                    <a:pt x="0" y="1066"/>
                  </a:moveTo>
                  <a:lnTo>
                    <a:pt x="18973" y="1066"/>
                  </a:lnTo>
                  <a:lnTo>
                    <a:pt x="25095" y="1066"/>
                  </a:lnTo>
                  <a:lnTo>
                    <a:pt x="31140" y="698"/>
                  </a:lnTo>
                  <a:lnTo>
                    <a:pt x="37071" y="0"/>
                  </a:lnTo>
                </a:path>
              </a:pathLst>
            </a:custGeom>
            <a:ln w="12699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33650" y="1235585"/>
              <a:ext cx="0" cy="577875"/>
            </a:xfrm>
            <a:custGeom>
              <a:avLst/>
              <a:gdLst/>
              <a:ahLst/>
              <a:cxnLst/>
              <a:rect l="l" t="t" r="r" b="b"/>
              <a:pathLst>
                <a:path h="577875">
                  <a:moveTo>
                    <a:pt x="0" y="57787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032580" y="1839955"/>
              <a:ext cx="1066" cy="37693"/>
            </a:xfrm>
            <a:custGeom>
              <a:avLst/>
              <a:gdLst/>
              <a:ahLst/>
              <a:cxnLst/>
              <a:rect l="l" t="t" r="r" b="b"/>
              <a:pathLst>
                <a:path w="1066" h="37693">
                  <a:moveTo>
                    <a:pt x="0" y="37693"/>
                  </a:moveTo>
                  <a:lnTo>
                    <a:pt x="711" y="31750"/>
                  </a:lnTo>
                  <a:lnTo>
                    <a:pt x="1066" y="25717"/>
                  </a:lnTo>
                  <a:lnTo>
                    <a:pt x="1066" y="19596"/>
                  </a:lnTo>
                  <a:lnTo>
                    <a:pt x="1066" y="0"/>
                  </a:lnTo>
                </a:path>
              </a:pathLst>
            </a:custGeom>
            <a:ln w="12700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10984" y="1053249"/>
              <a:ext cx="117030" cy="108292"/>
            </a:xfrm>
            <a:custGeom>
              <a:avLst/>
              <a:gdLst/>
              <a:ahLst/>
              <a:cxnLst/>
              <a:rect l="l" t="t" r="r" b="b"/>
              <a:pathLst>
                <a:path w="117030" h="108292">
                  <a:moveTo>
                    <a:pt x="117030" y="108292"/>
                  </a:moveTo>
                  <a:lnTo>
                    <a:pt x="112802" y="95442"/>
                  </a:lnTo>
                  <a:lnTo>
                    <a:pt x="107493" y="83124"/>
                  </a:lnTo>
                  <a:lnTo>
                    <a:pt x="101159" y="71395"/>
                  </a:lnTo>
                  <a:lnTo>
                    <a:pt x="93859" y="60311"/>
                  </a:lnTo>
                  <a:lnTo>
                    <a:pt x="85647" y="49929"/>
                  </a:lnTo>
                  <a:lnTo>
                    <a:pt x="76581" y="40305"/>
                  </a:lnTo>
                  <a:lnTo>
                    <a:pt x="66717" y="31497"/>
                  </a:lnTo>
                  <a:lnTo>
                    <a:pt x="56112" y="23560"/>
                  </a:lnTo>
                  <a:lnTo>
                    <a:pt x="44823" y="16552"/>
                  </a:lnTo>
                  <a:lnTo>
                    <a:pt x="32906" y="10528"/>
                  </a:lnTo>
                  <a:lnTo>
                    <a:pt x="20418" y="5545"/>
                  </a:lnTo>
                  <a:lnTo>
                    <a:pt x="7416" y="1661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2580" y="1184648"/>
              <a:ext cx="1066" cy="37693"/>
            </a:xfrm>
            <a:custGeom>
              <a:avLst/>
              <a:gdLst/>
              <a:ahLst/>
              <a:cxnLst/>
              <a:rect l="l" t="t" r="r" b="b"/>
              <a:pathLst>
                <a:path w="1066" h="37693">
                  <a:moveTo>
                    <a:pt x="1066" y="37693"/>
                  </a:moveTo>
                  <a:lnTo>
                    <a:pt x="1066" y="18097"/>
                  </a:lnTo>
                  <a:lnTo>
                    <a:pt x="1066" y="11976"/>
                  </a:lnTo>
                  <a:lnTo>
                    <a:pt x="711" y="593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50363" y="1050345"/>
              <a:ext cx="4286643" cy="0"/>
            </a:xfrm>
            <a:custGeom>
              <a:avLst/>
              <a:gdLst/>
              <a:ahLst/>
              <a:cxnLst/>
              <a:rect l="l" t="t" r="r" b="b"/>
              <a:pathLst>
                <a:path w="4286643">
                  <a:moveTo>
                    <a:pt x="428664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C0F3"/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62273" y="1050345"/>
              <a:ext cx="37071" cy="1066"/>
            </a:xfrm>
            <a:custGeom>
              <a:avLst/>
              <a:gdLst/>
              <a:ahLst/>
              <a:cxnLst/>
              <a:rect l="l" t="t" r="r" b="b"/>
              <a:pathLst>
                <a:path w="37071" h="1066">
                  <a:moveTo>
                    <a:pt x="37071" y="1066"/>
                  </a:moveTo>
                  <a:lnTo>
                    <a:pt x="31140" y="355"/>
                  </a:lnTo>
                  <a:lnTo>
                    <a:pt x="25095" y="0"/>
                  </a:lnTo>
                  <a:lnTo>
                    <a:pt x="18973" y="0"/>
                  </a:lnTo>
                  <a:lnTo>
                    <a:pt x="0" y="0"/>
                  </a:lnTo>
                </a:path>
              </a:pathLst>
            </a:custGeom>
            <a:ln w="12699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0649" y="1050345"/>
              <a:ext cx="37084" cy="1066"/>
            </a:xfrm>
            <a:custGeom>
              <a:avLst/>
              <a:gdLst/>
              <a:ahLst/>
              <a:cxnLst/>
              <a:rect l="l" t="t" r="r" b="b"/>
              <a:pathLst>
                <a:path w="37084" h="1066">
                  <a:moveTo>
                    <a:pt x="37084" y="0"/>
                  </a:moveTo>
                  <a:lnTo>
                    <a:pt x="18097" y="0"/>
                  </a:lnTo>
                  <a:lnTo>
                    <a:pt x="11976" y="0"/>
                  </a:lnTo>
                  <a:lnTo>
                    <a:pt x="5943" y="355"/>
                  </a:lnTo>
                  <a:lnTo>
                    <a:pt x="0" y="1066"/>
                  </a:lnTo>
                </a:path>
              </a:pathLst>
            </a:custGeom>
            <a:ln w="12699">
              <a:solidFill>
                <a:srgbClr val="00C0F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0000" y="1156085"/>
              <a:ext cx="4472453" cy="174732"/>
            </a:xfrm>
            <a:prstGeom prst="rect">
              <a:avLst/>
            </a:prstGeom>
          </p:spPr>
          <p:txBody>
            <a:bodyPr wrap="square" lIns="0" tIns="7302" rIns="0" bIns="0" rtlCol="0">
              <a:noAutofit/>
            </a:bodyPr>
            <a:lstStyle/>
            <a:p>
              <a:pPr marL="12700" algn="just"/>
              <a:r>
                <a:rPr lang="es-ES" sz="10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Amaos los unos a los otros con amor fraternal; en cuanto a honra, prefiriéndoos los unos a los otros.</a:t>
              </a:r>
              <a:r>
                <a:rPr sz="10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 (</a:t>
              </a:r>
              <a:r>
                <a:rPr lang="es-ES" sz="10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Ro</a:t>
              </a:r>
              <a:r>
                <a:rPr sz="10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 12:10)</a:t>
              </a: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450000" y="1562100"/>
              <a:ext cx="4472453" cy="298450"/>
            </a:xfrm>
            <a:prstGeom prst="rect">
              <a:avLst/>
            </a:prstGeom>
          </p:spPr>
          <p:txBody>
            <a:bodyPr wrap="square" lIns="0" tIns="7302" rIns="0" bIns="0" rtlCol="0">
              <a:noAutofit/>
            </a:bodyPr>
            <a:lstStyle/>
            <a:p>
              <a:pPr marL="12700" algn="just"/>
              <a:r>
                <a:rPr sz="1000" dirty="0">
                  <a:latin typeface="Malgun Gothic"/>
                  <a:cs typeface="Malgun Gothic"/>
                </a:rPr>
                <a:t>Be kindly affectionate to one another with brotherly love, in honor giving preference to one another. (Ro 12:10)</a:t>
              </a: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34179" y="2279978"/>
              <a:ext cx="106302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1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808099" y="2279764"/>
              <a:ext cx="2912160" cy="13970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Subraya las palabras o frases clave en la Palabra.</a:t>
              </a: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34179" y="2743877"/>
              <a:ext cx="124757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2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808098" y="2754509"/>
              <a:ext cx="4041537" cy="139700"/>
            </a:xfrm>
            <a:prstGeom prst="rect">
              <a:avLst/>
            </a:prstGeom>
          </p:spPr>
          <p:txBody>
            <a:bodyPr wrap="square" lIns="0" tIns="6953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¿Por qué tenemos que </a:t>
              </a:r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NanumBarunGothic"/>
                </a:rPr>
                <a:t>‘</a:t>
              </a:r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ser los primeros</a:t>
              </a:r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NanumBarunGothic"/>
                </a:rPr>
                <a:t>’</a:t>
              </a:r>
              <a:r>
                <a:rPr lang="es-ES" sz="900" dirty="0"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 en amar y honrar a los hermanos?</a:t>
              </a: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37780" y="4169078"/>
              <a:ext cx="106302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1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811699" y="4168863"/>
              <a:ext cx="4110753" cy="27686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¿Por qué los cristianos se llaman hermanos y hermanas (Mr 3:35, Gá 4:6,     He 2:11)?</a:t>
              </a: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34179" y="5715878"/>
              <a:ext cx="124757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2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808099" y="5715793"/>
              <a:ext cx="4038221" cy="27686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Existe el riesgo de cometer errores y lastimarse mutuamente en la relación de hermanos y hermanas. ¿Cuál es la actitud que debes tener para evitar que esto suceda (Fil 2:3, 5~8)?</a:t>
              </a: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179400" y="7577695"/>
              <a:ext cx="171449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22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50363" y="910645"/>
              <a:ext cx="4286643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562993" y="1872245"/>
              <a:ext cx="4286643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5" name="object 11">
              <a:extLst>
                <a:ext uri="{FF2B5EF4-FFF2-40B4-BE49-F238E27FC236}">
                  <a16:creationId xmlns:a16="http://schemas.microsoft.com/office/drawing/2014/main" id="{489868C1-D060-4C75-A9A7-CA8CFFA3243F}"/>
                </a:ext>
              </a:extLst>
            </p:cNvPr>
            <p:cNvSpPr txBox="1"/>
            <p:nvPr/>
          </p:nvSpPr>
          <p:spPr>
            <a:xfrm>
              <a:off x="514218" y="495300"/>
              <a:ext cx="3365632" cy="306188"/>
            </a:xfrm>
            <a:prstGeom prst="rect">
              <a:avLst/>
            </a:prstGeom>
          </p:spPr>
          <p:txBody>
            <a:bodyPr wrap="square" lIns="0" tIns="13747" rIns="0" bIns="0" rtlCol="0">
              <a:noAutofit/>
            </a:bodyPr>
            <a:lstStyle/>
            <a:p>
              <a:pPr marL="12700">
                <a:lnSpc>
                  <a:spcPts val="2165"/>
                </a:lnSpc>
              </a:pPr>
              <a:r>
                <a:rPr lang="es-ES" sz="1400" b="1" dirty="0">
                  <a:solidFill>
                    <a:srgbClr val="00ADEF"/>
                  </a:solidFill>
                  <a:latin typeface="Times New Roman"/>
                  <a:cs typeface="Times New Roman"/>
                </a:rPr>
                <a:t>Palabra</a:t>
              </a:r>
              <a:r>
                <a:rPr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</a:t>
              </a:r>
              <a:r>
                <a:rPr lang="es-ES"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   Escríbelas en la tabla de tu corazón (Recitación)</a:t>
              </a:r>
              <a:endParaRPr sz="1000" dirty="0">
                <a:latin typeface="Times New Roman"/>
                <a:cs typeface="Times New Roman"/>
              </a:endParaRPr>
            </a:p>
          </p:txBody>
        </p:sp>
        <p:sp>
          <p:nvSpPr>
            <p:cNvPr id="56" name="object 11">
              <a:extLst>
                <a:ext uri="{FF2B5EF4-FFF2-40B4-BE49-F238E27FC236}">
                  <a16:creationId xmlns:a16="http://schemas.microsoft.com/office/drawing/2014/main" id="{F34FE6F9-00B7-48C5-A16A-15B59052A79E}"/>
                </a:ext>
              </a:extLst>
            </p:cNvPr>
            <p:cNvSpPr txBox="1"/>
            <p:nvPr/>
          </p:nvSpPr>
          <p:spPr>
            <a:xfrm>
              <a:off x="519269" y="3431331"/>
              <a:ext cx="2405661" cy="279400"/>
            </a:xfrm>
            <a:prstGeom prst="rect">
              <a:avLst/>
            </a:prstGeom>
          </p:spPr>
          <p:txBody>
            <a:bodyPr wrap="square" lIns="0" tIns="13747" rIns="0" bIns="0" rtlCol="0">
              <a:noAutofit/>
            </a:bodyPr>
            <a:lstStyle/>
            <a:p>
              <a:pPr marL="12700">
                <a:lnSpc>
                  <a:spcPts val="2165"/>
                </a:lnSpc>
              </a:pPr>
              <a:r>
                <a:rPr lang="es-ES" sz="1400" b="1" dirty="0">
                  <a:solidFill>
                    <a:srgbClr val="00ADEF"/>
                  </a:solidFill>
                  <a:latin typeface="Times New Roman"/>
                  <a:cs typeface="Times New Roman"/>
                </a:rPr>
                <a:t>Palabra</a:t>
              </a:r>
              <a:r>
                <a:rPr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</a:t>
              </a:r>
              <a:r>
                <a:rPr lang="es-ES" sz="1000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   Cambiar mi mente a la palabra</a:t>
              </a:r>
              <a:endParaRPr sz="10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>
            <a:extLst>
              <a:ext uri="{FF2B5EF4-FFF2-40B4-BE49-F238E27FC236}">
                <a16:creationId xmlns:a16="http://schemas.microsoft.com/office/drawing/2014/main" id="{B55F4787-3C80-40BE-B6D1-38B877126D60}"/>
              </a:ext>
            </a:extLst>
          </p:cNvPr>
          <p:cNvGrpSpPr/>
          <p:nvPr/>
        </p:nvGrpSpPr>
        <p:grpSpPr>
          <a:xfrm>
            <a:off x="545294" y="989998"/>
            <a:ext cx="4655306" cy="6765497"/>
            <a:chOff x="545294" y="989998"/>
            <a:chExt cx="4655306" cy="6765497"/>
          </a:xfrm>
        </p:grpSpPr>
        <p:sp>
          <p:nvSpPr>
            <p:cNvPr id="16" name="object 16"/>
            <p:cNvSpPr/>
            <p:nvPr/>
          </p:nvSpPr>
          <p:spPr>
            <a:xfrm>
              <a:off x="545294" y="989998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2836" y="1027539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5294" y="2971010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2836" y="3008551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5294" y="5079210"/>
              <a:ext cx="275310" cy="275297"/>
            </a:xfrm>
            <a:custGeom>
              <a:avLst/>
              <a:gdLst/>
              <a:ahLst/>
              <a:cxnLst/>
              <a:rect l="l" t="t" r="r" b="b"/>
              <a:pathLst>
                <a:path w="275310" h="275297">
                  <a:moveTo>
                    <a:pt x="137655" y="275297"/>
                  </a:moveTo>
                  <a:lnTo>
                    <a:pt x="152336" y="274524"/>
                  </a:lnTo>
                  <a:lnTo>
                    <a:pt x="166572" y="272255"/>
                  </a:lnTo>
                  <a:lnTo>
                    <a:pt x="180283" y="268569"/>
                  </a:lnTo>
                  <a:lnTo>
                    <a:pt x="193390" y="263546"/>
                  </a:lnTo>
                  <a:lnTo>
                    <a:pt x="205814" y="257264"/>
                  </a:lnTo>
                  <a:lnTo>
                    <a:pt x="217478" y="249802"/>
                  </a:lnTo>
                  <a:lnTo>
                    <a:pt x="228303" y="241238"/>
                  </a:lnTo>
                  <a:lnTo>
                    <a:pt x="238209" y="231651"/>
                  </a:lnTo>
                  <a:lnTo>
                    <a:pt x="247118" y="221120"/>
                  </a:lnTo>
                  <a:lnTo>
                    <a:pt x="254951" y="209723"/>
                  </a:lnTo>
                  <a:lnTo>
                    <a:pt x="261629" y="197540"/>
                  </a:lnTo>
                  <a:lnTo>
                    <a:pt x="267075" y="184648"/>
                  </a:lnTo>
                  <a:lnTo>
                    <a:pt x="271209" y="171127"/>
                  </a:lnTo>
                  <a:lnTo>
                    <a:pt x="273952" y="157055"/>
                  </a:lnTo>
                  <a:lnTo>
                    <a:pt x="275226" y="142512"/>
                  </a:lnTo>
                  <a:lnTo>
                    <a:pt x="275310" y="137642"/>
                  </a:lnTo>
                  <a:lnTo>
                    <a:pt x="274536" y="122960"/>
                  </a:lnTo>
                  <a:lnTo>
                    <a:pt x="272267" y="108724"/>
                  </a:lnTo>
                  <a:lnTo>
                    <a:pt x="268581" y="95014"/>
                  </a:lnTo>
                  <a:lnTo>
                    <a:pt x="263558" y="81907"/>
                  </a:lnTo>
                  <a:lnTo>
                    <a:pt x="257275" y="69483"/>
                  </a:lnTo>
                  <a:lnTo>
                    <a:pt x="249812" y="57820"/>
                  </a:lnTo>
                  <a:lnTo>
                    <a:pt x="241248" y="46996"/>
                  </a:lnTo>
                  <a:lnTo>
                    <a:pt x="231660" y="37092"/>
                  </a:lnTo>
                  <a:lnTo>
                    <a:pt x="221128" y="28184"/>
                  </a:lnTo>
                  <a:lnTo>
                    <a:pt x="209730" y="20352"/>
                  </a:lnTo>
                  <a:lnTo>
                    <a:pt x="197546" y="13675"/>
                  </a:lnTo>
                  <a:lnTo>
                    <a:pt x="184653" y="8231"/>
                  </a:lnTo>
                  <a:lnTo>
                    <a:pt x="171132" y="4098"/>
                  </a:lnTo>
                  <a:lnTo>
                    <a:pt x="157059" y="1356"/>
                  </a:lnTo>
                  <a:lnTo>
                    <a:pt x="142514" y="84"/>
                  </a:lnTo>
                  <a:lnTo>
                    <a:pt x="137655" y="0"/>
                  </a:lnTo>
                  <a:lnTo>
                    <a:pt x="122973" y="773"/>
                  </a:lnTo>
                  <a:lnTo>
                    <a:pt x="108736" y="3042"/>
                  </a:lnTo>
                  <a:lnTo>
                    <a:pt x="95025" y="6727"/>
                  </a:lnTo>
                  <a:lnTo>
                    <a:pt x="81918" y="11750"/>
                  </a:lnTo>
                  <a:lnTo>
                    <a:pt x="69492" y="18031"/>
                  </a:lnTo>
                  <a:lnTo>
                    <a:pt x="57828" y="25493"/>
                  </a:lnTo>
                  <a:lnTo>
                    <a:pt x="47004" y="34057"/>
                  </a:lnTo>
                  <a:lnTo>
                    <a:pt x="37097" y="43643"/>
                  </a:lnTo>
                  <a:lnTo>
                    <a:pt x="28189" y="54174"/>
                  </a:lnTo>
                  <a:lnTo>
                    <a:pt x="20356" y="65570"/>
                  </a:lnTo>
                  <a:lnTo>
                    <a:pt x="13677" y="77753"/>
                  </a:lnTo>
                  <a:lnTo>
                    <a:pt x="8232" y="90645"/>
                  </a:lnTo>
                  <a:lnTo>
                    <a:pt x="4099" y="104166"/>
                  </a:lnTo>
                  <a:lnTo>
                    <a:pt x="1357" y="118238"/>
                  </a:lnTo>
                  <a:lnTo>
                    <a:pt x="84" y="132783"/>
                  </a:lnTo>
                  <a:lnTo>
                    <a:pt x="0" y="137642"/>
                  </a:lnTo>
                  <a:lnTo>
                    <a:pt x="773" y="152324"/>
                  </a:lnTo>
                  <a:lnTo>
                    <a:pt x="3042" y="166559"/>
                  </a:lnTo>
                  <a:lnTo>
                    <a:pt x="6728" y="180270"/>
                  </a:lnTo>
                  <a:lnTo>
                    <a:pt x="11751" y="193377"/>
                  </a:lnTo>
                  <a:lnTo>
                    <a:pt x="18033" y="205802"/>
                  </a:lnTo>
                  <a:lnTo>
                    <a:pt x="25495" y="217466"/>
                  </a:lnTo>
                  <a:lnTo>
                    <a:pt x="34059" y="228290"/>
                  </a:lnTo>
                  <a:lnTo>
                    <a:pt x="43646" y="238196"/>
                  </a:lnTo>
                  <a:lnTo>
                    <a:pt x="54177" y="247105"/>
                  </a:lnTo>
                  <a:lnTo>
                    <a:pt x="65574" y="254938"/>
                  </a:lnTo>
                  <a:lnTo>
                    <a:pt x="77757" y="261617"/>
                  </a:lnTo>
                  <a:lnTo>
                    <a:pt x="90649" y="267062"/>
                  </a:lnTo>
                  <a:lnTo>
                    <a:pt x="104170" y="271196"/>
                  </a:lnTo>
                  <a:lnTo>
                    <a:pt x="118241" y="273939"/>
                  </a:lnTo>
                  <a:lnTo>
                    <a:pt x="132785" y="275213"/>
                  </a:lnTo>
                  <a:lnTo>
                    <a:pt x="137655" y="275297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2836" y="5116751"/>
              <a:ext cx="200228" cy="200215"/>
            </a:xfrm>
            <a:custGeom>
              <a:avLst/>
              <a:gdLst/>
              <a:ahLst/>
              <a:cxnLst/>
              <a:rect l="l" t="t" r="r" b="b"/>
              <a:pathLst>
                <a:path w="200228" h="200215">
                  <a:moveTo>
                    <a:pt x="100114" y="200215"/>
                  </a:moveTo>
                  <a:lnTo>
                    <a:pt x="114713" y="199158"/>
                  </a:lnTo>
                  <a:lnTo>
                    <a:pt x="128659" y="196086"/>
                  </a:lnTo>
                  <a:lnTo>
                    <a:pt x="141803" y="191148"/>
                  </a:lnTo>
                  <a:lnTo>
                    <a:pt x="153996" y="184492"/>
                  </a:lnTo>
                  <a:lnTo>
                    <a:pt x="165088" y="176267"/>
                  </a:lnTo>
                  <a:lnTo>
                    <a:pt x="174932" y="166622"/>
                  </a:lnTo>
                  <a:lnTo>
                    <a:pt x="183377" y="155706"/>
                  </a:lnTo>
                  <a:lnTo>
                    <a:pt x="190276" y="143667"/>
                  </a:lnTo>
                  <a:lnTo>
                    <a:pt x="195480" y="130654"/>
                  </a:lnTo>
                  <a:lnTo>
                    <a:pt x="198838" y="116816"/>
                  </a:lnTo>
                  <a:lnTo>
                    <a:pt x="200204" y="102301"/>
                  </a:lnTo>
                  <a:lnTo>
                    <a:pt x="200228" y="100101"/>
                  </a:lnTo>
                  <a:lnTo>
                    <a:pt x="199170" y="85501"/>
                  </a:lnTo>
                  <a:lnTo>
                    <a:pt x="196097" y="71555"/>
                  </a:lnTo>
                  <a:lnTo>
                    <a:pt x="191157" y="58411"/>
                  </a:lnTo>
                  <a:lnTo>
                    <a:pt x="184499" y="46220"/>
                  </a:lnTo>
                  <a:lnTo>
                    <a:pt x="176273" y="35128"/>
                  </a:lnTo>
                  <a:lnTo>
                    <a:pt x="166626" y="25286"/>
                  </a:lnTo>
                  <a:lnTo>
                    <a:pt x="155708" y="16842"/>
                  </a:lnTo>
                  <a:lnTo>
                    <a:pt x="143668" y="9945"/>
                  </a:lnTo>
                  <a:lnTo>
                    <a:pt x="130654" y="4744"/>
                  </a:lnTo>
                  <a:lnTo>
                    <a:pt x="116817" y="1387"/>
                  </a:lnTo>
                  <a:lnTo>
                    <a:pt x="102303" y="23"/>
                  </a:lnTo>
                  <a:lnTo>
                    <a:pt x="100114" y="0"/>
                  </a:lnTo>
                  <a:lnTo>
                    <a:pt x="85513" y="1057"/>
                  </a:lnTo>
                  <a:lnTo>
                    <a:pt x="71566" y="4129"/>
                  </a:lnTo>
                  <a:lnTo>
                    <a:pt x="58422" y="9068"/>
                  </a:lnTo>
                  <a:lnTo>
                    <a:pt x="46229" y="15724"/>
                  </a:lnTo>
                  <a:lnTo>
                    <a:pt x="35136" y="23949"/>
                  </a:lnTo>
                  <a:lnTo>
                    <a:pt x="25292" y="33594"/>
                  </a:lnTo>
                  <a:lnTo>
                    <a:pt x="16846" y="44510"/>
                  </a:lnTo>
                  <a:lnTo>
                    <a:pt x="9948" y="56549"/>
                  </a:lnTo>
                  <a:lnTo>
                    <a:pt x="4745" y="69561"/>
                  </a:lnTo>
                  <a:lnTo>
                    <a:pt x="1387" y="83398"/>
                  </a:lnTo>
                  <a:lnTo>
                    <a:pt x="23" y="97911"/>
                  </a:lnTo>
                  <a:lnTo>
                    <a:pt x="0" y="100101"/>
                  </a:lnTo>
                  <a:lnTo>
                    <a:pt x="1057" y="114703"/>
                  </a:lnTo>
                  <a:lnTo>
                    <a:pt x="4130" y="128651"/>
                  </a:lnTo>
                  <a:lnTo>
                    <a:pt x="9069" y="141796"/>
                  </a:lnTo>
                  <a:lnTo>
                    <a:pt x="15726" y="153989"/>
                  </a:lnTo>
                  <a:lnTo>
                    <a:pt x="23952" y="165081"/>
                  </a:lnTo>
                  <a:lnTo>
                    <a:pt x="33597" y="174923"/>
                  </a:lnTo>
                  <a:lnTo>
                    <a:pt x="44514" y="183368"/>
                  </a:lnTo>
                  <a:lnTo>
                    <a:pt x="56553" y="190266"/>
                  </a:lnTo>
                  <a:lnTo>
                    <a:pt x="69565" y="195468"/>
                  </a:lnTo>
                  <a:lnTo>
                    <a:pt x="83402" y="198826"/>
                  </a:lnTo>
                  <a:lnTo>
                    <a:pt x="97914" y="200191"/>
                  </a:lnTo>
                  <a:lnTo>
                    <a:pt x="100114" y="200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33079" y="1048478"/>
              <a:ext cx="129073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3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906999" y="1048278"/>
              <a:ext cx="4004411" cy="276859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De todos los hermanos y hermanas a mi alrededor tengo algo que aprender. Piénsalo y escríbelo.</a:t>
              </a: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633079" y="3029490"/>
              <a:ext cx="124385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4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906999" y="3029276"/>
              <a:ext cx="4004411" cy="27686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La actitud de escuchar es una etiqueta muy importante en la comunión de los cristianos. ¿Con qué actitud escuchas a tus hermanos y hermanas?</a:t>
              </a: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33079" y="5137690"/>
              <a:ext cx="130041" cy="177800"/>
            </a:xfrm>
            <a:prstGeom prst="rect">
              <a:avLst/>
            </a:prstGeom>
          </p:spPr>
          <p:txBody>
            <a:bodyPr wrap="square" lIns="0" tIns="8540" rIns="0" bIns="0" rtlCol="0">
              <a:noAutofit/>
            </a:bodyPr>
            <a:lstStyle/>
            <a:p>
              <a:pPr marL="12700">
                <a:lnSpc>
                  <a:spcPts val="1345"/>
                </a:lnSpc>
              </a:pPr>
              <a:r>
                <a:rPr sz="1200" dirty="0">
                  <a:solidFill>
                    <a:srgbClr val="00ADEF"/>
                  </a:solidFill>
                  <a:latin typeface="Impact"/>
                  <a:cs typeface="Impact"/>
                </a:rPr>
                <a:t>5</a:t>
              </a:r>
              <a:endParaRPr sz="1200">
                <a:latin typeface="Impact"/>
                <a:cs typeface="Impact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906999" y="5137475"/>
              <a:ext cx="4004410" cy="13970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 algn="just"/>
              <a:r>
                <a:rPr lang="es-ES" sz="900" dirty="0">
                  <a:latin typeface="Malgun Gothic"/>
                  <a:cs typeface="Malgun Gothic"/>
                </a:rPr>
                <a:t>¿Cuáles son algunas de las etiquetas que debes guardar en la iglesia? Escribe tres cosas.</a:t>
              </a: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927116" y="5541525"/>
              <a:ext cx="136499" cy="13970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sz="900" dirty="0">
                  <a:latin typeface="Malgun Gothic"/>
                  <a:cs typeface="Malgun Gothic"/>
                </a:rPr>
                <a:t>1)</a:t>
              </a:r>
              <a:endParaRPr sz="900">
                <a:latin typeface="Malgun Gothic"/>
                <a:cs typeface="Malgun Gothic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927116" y="6303563"/>
              <a:ext cx="136499" cy="13970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sz="900" dirty="0">
                  <a:latin typeface="Malgun Gothic"/>
                  <a:cs typeface="Malgun Gothic"/>
                </a:rPr>
                <a:t>2)</a:t>
              </a:r>
              <a:endParaRPr sz="900">
                <a:latin typeface="Malgun Gothic"/>
                <a:cs typeface="Malgun Gothic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927116" y="7065601"/>
              <a:ext cx="136499" cy="139700"/>
            </a:xfrm>
            <a:prstGeom prst="rect">
              <a:avLst/>
            </a:prstGeom>
          </p:spPr>
          <p:txBody>
            <a:bodyPr wrap="square" lIns="0" tIns="6635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sz="900" dirty="0">
                  <a:latin typeface="Malgun Gothic"/>
                  <a:cs typeface="Malgun Gothic"/>
                </a:rPr>
                <a:t>3)</a:t>
              </a:r>
              <a:endParaRPr sz="900">
                <a:latin typeface="Malgun Gothic"/>
                <a:cs typeface="Malgun Gothic"/>
              </a:endParaRPr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5029150" y="7603095"/>
              <a:ext cx="171450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23</a:t>
              </a:r>
              <a:endParaRPr sz="100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>
            <a:extLst>
              <a:ext uri="{FF2B5EF4-FFF2-40B4-BE49-F238E27FC236}">
                <a16:creationId xmlns:a16="http://schemas.microsoft.com/office/drawing/2014/main" id="{B349F924-FE2B-427C-80DC-A34AD9F95772}"/>
              </a:ext>
            </a:extLst>
          </p:cNvPr>
          <p:cNvGrpSpPr/>
          <p:nvPr/>
        </p:nvGrpSpPr>
        <p:grpSpPr>
          <a:xfrm>
            <a:off x="0" y="47940"/>
            <a:ext cx="5491045" cy="7896213"/>
            <a:chOff x="0" y="-12"/>
            <a:chExt cx="5707629" cy="8207665"/>
          </a:xfrm>
        </p:grpSpPr>
        <p:sp>
          <p:nvSpPr>
            <p:cNvPr id="96" name="object 96"/>
            <p:cNvSpPr/>
            <p:nvPr/>
          </p:nvSpPr>
          <p:spPr>
            <a:xfrm>
              <a:off x="154248" y="1"/>
              <a:ext cx="5351628" cy="8207652"/>
            </a:xfrm>
            <a:custGeom>
              <a:avLst/>
              <a:gdLst/>
              <a:ahLst/>
              <a:cxnLst/>
              <a:rect l="l" t="t" r="r" b="b"/>
              <a:pathLst>
                <a:path w="5211013" h="7991995">
                  <a:moveTo>
                    <a:pt x="0" y="7991995"/>
                  </a:moveTo>
                  <a:lnTo>
                    <a:pt x="5211013" y="7991995"/>
                  </a:lnTo>
                  <a:lnTo>
                    <a:pt x="5211013" y="0"/>
                  </a:lnTo>
                  <a:lnTo>
                    <a:pt x="0" y="0"/>
                  </a:lnTo>
                  <a:lnTo>
                    <a:pt x="0" y="7991995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-12"/>
              <a:ext cx="154247" cy="8207665"/>
            </a:xfrm>
            <a:custGeom>
              <a:avLst/>
              <a:gdLst/>
              <a:ahLst/>
              <a:cxnLst/>
              <a:rect l="l" t="t" r="r" b="b"/>
              <a:pathLst>
                <a:path w="116992" h="7992008">
                  <a:moveTo>
                    <a:pt x="116992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116992" y="7992008"/>
                  </a:lnTo>
                  <a:lnTo>
                    <a:pt x="116992" y="12"/>
                  </a:lnTo>
                  <a:close/>
                </a:path>
              </a:pathLst>
            </a:custGeom>
            <a:solidFill>
              <a:srgbClr val="8DD7F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90742" y="332739"/>
              <a:ext cx="4954164" cy="7542175"/>
            </a:xfrm>
            <a:custGeom>
              <a:avLst/>
              <a:gdLst/>
              <a:ahLst/>
              <a:cxnLst/>
              <a:rect l="l" t="t" r="r" b="b"/>
              <a:pathLst>
                <a:path w="4823993" h="7344003">
                  <a:moveTo>
                    <a:pt x="152400" y="0"/>
                  </a:moveTo>
                  <a:lnTo>
                    <a:pt x="152400" y="101600"/>
                  </a:lnTo>
                  <a:lnTo>
                    <a:pt x="101600" y="101600"/>
                  </a:lnTo>
                  <a:lnTo>
                    <a:pt x="101600" y="152400"/>
                  </a:lnTo>
                  <a:lnTo>
                    <a:pt x="0" y="152400"/>
                  </a:lnTo>
                  <a:lnTo>
                    <a:pt x="0" y="7191603"/>
                  </a:lnTo>
                  <a:lnTo>
                    <a:pt x="101600" y="7191603"/>
                  </a:lnTo>
                  <a:lnTo>
                    <a:pt x="101600" y="7242403"/>
                  </a:lnTo>
                  <a:lnTo>
                    <a:pt x="152400" y="7242403"/>
                  </a:lnTo>
                  <a:lnTo>
                    <a:pt x="152400" y="7344003"/>
                  </a:lnTo>
                  <a:lnTo>
                    <a:pt x="4671593" y="7344003"/>
                  </a:lnTo>
                  <a:lnTo>
                    <a:pt x="4671593" y="7242403"/>
                  </a:lnTo>
                  <a:lnTo>
                    <a:pt x="4722393" y="7242403"/>
                  </a:lnTo>
                  <a:lnTo>
                    <a:pt x="4722393" y="7191603"/>
                  </a:lnTo>
                  <a:lnTo>
                    <a:pt x="4823993" y="7191603"/>
                  </a:lnTo>
                  <a:lnTo>
                    <a:pt x="4823993" y="152400"/>
                  </a:lnTo>
                  <a:lnTo>
                    <a:pt x="4722393" y="152400"/>
                  </a:lnTo>
                  <a:lnTo>
                    <a:pt x="4722393" y="101600"/>
                  </a:lnTo>
                  <a:lnTo>
                    <a:pt x="4671593" y="101600"/>
                  </a:lnTo>
                  <a:lnTo>
                    <a:pt x="4671593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5140564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5140564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342913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342913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595249" y="3986788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595249" y="3986788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2870527" y="3986788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2870526" y="3986788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803206" y="437933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803206" y="464343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3078484" y="437933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3078484" y="464343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803206" y="491877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3078484" y="491877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803206" y="518287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3078484" y="518287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350208" y="3756260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393496" y="3799556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434320" y="3840381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4"/>
                  </a:lnTo>
                  <a:lnTo>
                    <a:pt x="350107" y="147132"/>
                  </a:lnTo>
                  <a:lnTo>
                    <a:pt x="347186" y="133124"/>
                  </a:lnTo>
                  <a:lnTo>
                    <a:pt x="343180" y="119546"/>
                  </a:lnTo>
                  <a:lnTo>
                    <a:pt x="338137" y="106447"/>
                  </a:lnTo>
                  <a:lnTo>
                    <a:pt x="332105" y="93875"/>
                  </a:lnTo>
                  <a:lnTo>
                    <a:pt x="325132" y="81878"/>
                  </a:lnTo>
                  <a:lnTo>
                    <a:pt x="317266" y="70504"/>
                  </a:lnTo>
                  <a:lnTo>
                    <a:pt x="308554" y="59801"/>
                  </a:lnTo>
                  <a:lnTo>
                    <a:pt x="299046" y="49817"/>
                  </a:lnTo>
                  <a:lnTo>
                    <a:pt x="288788" y="40600"/>
                  </a:lnTo>
                  <a:lnTo>
                    <a:pt x="277829" y="32198"/>
                  </a:lnTo>
                  <a:lnTo>
                    <a:pt x="266217" y="24659"/>
                  </a:lnTo>
                  <a:lnTo>
                    <a:pt x="253999" y="18031"/>
                  </a:lnTo>
                  <a:lnTo>
                    <a:pt x="241225" y="12363"/>
                  </a:lnTo>
                  <a:lnTo>
                    <a:pt x="227941" y="7701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5"/>
                  </a:lnTo>
                  <a:lnTo>
                    <a:pt x="119541" y="9321"/>
                  </a:lnTo>
                  <a:lnTo>
                    <a:pt x="106442" y="14365"/>
                  </a:lnTo>
                  <a:lnTo>
                    <a:pt x="93869" y="20397"/>
                  </a:lnTo>
                  <a:lnTo>
                    <a:pt x="81872" y="27371"/>
                  </a:lnTo>
                  <a:lnTo>
                    <a:pt x="70499" y="35238"/>
                  </a:lnTo>
                  <a:lnTo>
                    <a:pt x="59796" y="43950"/>
                  </a:lnTo>
                  <a:lnTo>
                    <a:pt x="49812" y="53459"/>
                  </a:lnTo>
                  <a:lnTo>
                    <a:pt x="40596" y="63718"/>
                  </a:lnTo>
                  <a:lnTo>
                    <a:pt x="32195" y="74677"/>
                  </a:lnTo>
                  <a:lnTo>
                    <a:pt x="24656" y="86289"/>
                  </a:lnTo>
                  <a:lnTo>
                    <a:pt x="18029" y="98507"/>
                  </a:lnTo>
                  <a:lnTo>
                    <a:pt x="12361" y="111281"/>
                  </a:lnTo>
                  <a:lnTo>
                    <a:pt x="7700" y="124564"/>
                  </a:lnTo>
                  <a:lnTo>
                    <a:pt x="4094" y="138309"/>
                  </a:lnTo>
                  <a:lnTo>
                    <a:pt x="1591" y="152466"/>
                  </a:lnTo>
                  <a:lnTo>
                    <a:pt x="239" y="166988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595249" y="6065919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595249" y="606591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399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2870527" y="6065919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2870526" y="606591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399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803206" y="645846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4" name="object 64"/>
            <p:cNvSpPr/>
            <p:nvPr/>
          </p:nvSpPr>
          <p:spPr>
            <a:xfrm>
              <a:off x="803206" y="672256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3078484" y="645846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3078484" y="672256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7" name="object 67"/>
            <p:cNvSpPr/>
            <p:nvPr/>
          </p:nvSpPr>
          <p:spPr>
            <a:xfrm>
              <a:off x="803206" y="699790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3078484" y="699790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803206" y="7262003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0" name="object 70"/>
            <p:cNvSpPr/>
            <p:nvPr/>
          </p:nvSpPr>
          <p:spPr>
            <a:xfrm>
              <a:off x="3078484" y="7262003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350208" y="5835391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393496" y="5878686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3" name="object 73"/>
            <p:cNvSpPr/>
            <p:nvPr/>
          </p:nvSpPr>
          <p:spPr>
            <a:xfrm>
              <a:off x="434320" y="5919511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512108" y="617642"/>
              <a:ext cx="748755" cy="513289"/>
            </a:xfrm>
            <a:custGeom>
              <a:avLst/>
              <a:gdLst/>
              <a:ahLst/>
              <a:cxnLst/>
              <a:rect l="l" t="t" r="r" b="b"/>
              <a:pathLst>
                <a:path w="729081" h="499802">
                  <a:moveTo>
                    <a:pt x="0" y="51034"/>
                  </a:moveTo>
                  <a:lnTo>
                    <a:pt x="2567" y="47396"/>
                  </a:lnTo>
                  <a:lnTo>
                    <a:pt x="9987" y="39172"/>
                  </a:lnTo>
                  <a:lnTo>
                    <a:pt x="21831" y="30393"/>
                  </a:lnTo>
                  <a:lnTo>
                    <a:pt x="37674" y="25096"/>
                  </a:lnTo>
                  <a:lnTo>
                    <a:pt x="47193" y="25038"/>
                  </a:lnTo>
                  <a:lnTo>
                    <a:pt x="66725" y="24784"/>
                  </a:lnTo>
                  <a:lnTo>
                    <a:pt x="70194" y="23413"/>
                  </a:lnTo>
                  <a:lnTo>
                    <a:pt x="79482" y="19961"/>
                  </a:lnTo>
                  <a:lnTo>
                    <a:pt x="92915" y="15411"/>
                  </a:lnTo>
                  <a:lnTo>
                    <a:pt x="108818" y="10752"/>
                  </a:lnTo>
                  <a:lnTo>
                    <a:pt x="125514" y="6968"/>
                  </a:lnTo>
                  <a:lnTo>
                    <a:pt x="135077" y="5543"/>
                  </a:lnTo>
                  <a:lnTo>
                    <a:pt x="136878" y="5194"/>
                  </a:lnTo>
                  <a:lnTo>
                    <a:pt x="142002" y="4303"/>
                  </a:lnTo>
                  <a:lnTo>
                    <a:pt x="150033" y="3108"/>
                  </a:lnTo>
                  <a:lnTo>
                    <a:pt x="160551" y="1843"/>
                  </a:lnTo>
                  <a:lnTo>
                    <a:pt x="173139" y="747"/>
                  </a:lnTo>
                  <a:lnTo>
                    <a:pt x="187379" y="53"/>
                  </a:lnTo>
                  <a:lnTo>
                    <a:pt x="202853" y="0"/>
                  </a:lnTo>
                  <a:lnTo>
                    <a:pt x="219144" y="822"/>
                  </a:lnTo>
                  <a:lnTo>
                    <a:pt x="235834" y="2756"/>
                  </a:lnTo>
                  <a:lnTo>
                    <a:pt x="252504" y="6039"/>
                  </a:lnTo>
                  <a:lnTo>
                    <a:pt x="268737" y="10906"/>
                  </a:lnTo>
                  <a:lnTo>
                    <a:pt x="271780" y="12045"/>
                  </a:lnTo>
                  <a:lnTo>
                    <a:pt x="273932" y="12631"/>
                  </a:lnTo>
                  <a:lnTo>
                    <a:pt x="279933" y="14488"/>
                  </a:lnTo>
                  <a:lnTo>
                    <a:pt x="289095" y="17768"/>
                  </a:lnTo>
                  <a:lnTo>
                    <a:pt x="300733" y="22620"/>
                  </a:lnTo>
                  <a:lnTo>
                    <a:pt x="314161" y="29197"/>
                  </a:lnTo>
                  <a:lnTo>
                    <a:pt x="328693" y="37648"/>
                  </a:lnTo>
                  <a:lnTo>
                    <a:pt x="343643" y="48124"/>
                  </a:lnTo>
                  <a:lnTo>
                    <a:pt x="358324" y="60777"/>
                  </a:lnTo>
                  <a:lnTo>
                    <a:pt x="363181" y="65652"/>
                  </a:lnTo>
                  <a:lnTo>
                    <a:pt x="364248" y="64642"/>
                  </a:lnTo>
                  <a:lnTo>
                    <a:pt x="372768" y="57501"/>
                  </a:lnTo>
                  <a:lnTo>
                    <a:pt x="380211" y="51996"/>
                  </a:lnTo>
                  <a:lnTo>
                    <a:pt x="389769" y="45620"/>
                  </a:lnTo>
                  <a:lnTo>
                    <a:pt x="401436" y="38684"/>
                  </a:lnTo>
                  <a:lnTo>
                    <a:pt x="415208" y="31504"/>
                  </a:lnTo>
                  <a:lnTo>
                    <a:pt x="431079" y="24391"/>
                  </a:lnTo>
                  <a:lnTo>
                    <a:pt x="449045" y="17660"/>
                  </a:lnTo>
                  <a:lnTo>
                    <a:pt x="469100" y="11622"/>
                  </a:lnTo>
                  <a:lnTo>
                    <a:pt x="488226" y="7181"/>
                  </a:lnTo>
                  <a:lnTo>
                    <a:pt x="499701" y="5652"/>
                  </a:lnTo>
                  <a:lnTo>
                    <a:pt x="512089" y="4305"/>
                  </a:lnTo>
                  <a:lnTo>
                    <a:pt x="527170" y="3072"/>
                  </a:lnTo>
                  <a:lnTo>
                    <a:pt x="543642" y="2329"/>
                  </a:lnTo>
                  <a:lnTo>
                    <a:pt x="560198" y="2452"/>
                  </a:lnTo>
                  <a:lnTo>
                    <a:pt x="575535" y="3819"/>
                  </a:lnTo>
                  <a:lnTo>
                    <a:pt x="588348" y="6804"/>
                  </a:lnTo>
                  <a:lnTo>
                    <a:pt x="595642" y="10420"/>
                  </a:lnTo>
                  <a:lnTo>
                    <a:pt x="598985" y="11399"/>
                  </a:lnTo>
                  <a:lnTo>
                    <a:pt x="607864" y="14257"/>
                  </a:lnTo>
                  <a:lnTo>
                    <a:pt x="620556" y="18875"/>
                  </a:lnTo>
                  <a:lnTo>
                    <a:pt x="635337" y="25131"/>
                  </a:lnTo>
                  <a:lnTo>
                    <a:pt x="650482" y="32907"/>
                  </a:lnTo>
                  <a:lnTo>
                    <a:pt x="664269" y="42083"/>
                  </a:lnTo>
                  <a:lnTo>
                    <a:pt x="667245" y="44532"/>
                  </a:lnTo>
                  <a:lnTo>
                    <a:pt x="706297" y="46158"/>
                  </a:lnTo>
                  <a:lnTo>
                    <a:pt x="720295" y="59017"/>
                  </a:lnTo>
                  <a:lnTo>
                    <a:pt x="729081" y="249015"/>
                  </a:lnTo>
                  <a:lnTo>
                    <a:pt x="729081" y="405149"/>
                  </a:lnTo>
                  <a:lnTo>
                    <a:pt x="729081" y="486378"/>
                  </a:lnTo>
                  <a:lnTo>
                    <a:pt x="724569" y="487911"/>
                  </a:lnTo>
                  <a:lnTo>
                    <a:pt x="711859" y="489246"/>
                  </a:lnTo>
                  <a:lnTo>
                    <a:pt x="694905" y="486378"/>
                  </a:lnTo>
                  <a:lnTo>
                    <a:pt x="693097" y="485778"/>
                  </a:lnTo>
                  <a:lnTo>
                    <a:pt x="687938" y="484134"/>
                  </a:lnTo>
                  <a:lnTo>
                    <a:pt x="679825" y="481674"/>
                  </a:lnTo>
                  <a:lnTo>
                    <a:pt x="669157" y="478630"/>
                  </a:lnTo>
                  <a:lnTo>
                    <a:pt x="656332" y="475232"/>
                  </a:lnTo>
                  <a:lnTo>
                    <a:pt x="641748" y="471710"/>
                  </a:lnTo>
                  <a:lnTo>
                    <a:pt x="625802" y="468294"/>
                  </a:lnTo>
                  <a:lnTo>
                    <a:pt x="608894" y="465214"/>
                  </a:lnTo>
                  <a:lnTo>
                    <a:pt x="591420" y="462702"/>
                  </a:lnTo>
                  <a:lnTo>
                    <a:pt x="573780" y="460986"/>
                  </a:lnTo>
                  <a:lnTo>
                    <a:pt x="561467" y="460381"/>
                  </a:lnTo>
                  <a:lnTo>
                    <a:pt x="559480" y="460256"/>
                  </a:lnTo>
                  <a:lnTo>
                    <a:pt x="553873" y="460004"/>
                  </a:lnTo>
                  <a:lnTo>
                    <a:pt x="545179" y="459812"/>
                  </a:lnTo>
                  <a:lnTo>
                    <a:pt x="533928" y="459863"/>
                  </a:lnTo>
                  <a:lnTo>
                    <a:pt x="520653" y="460345"/>
                  </a:lnTo>
                  <a:lnTo>
                    <a:pt x="505884" y="461441"/>
                  </a:lnTo>
                  <a:lnTo>
                    <a:pt x="490153" y="463338"/>
                  </a:lnTo>
                  <a:lnTo>
                    <a:pt x="473991" y="466221"/>
                  </a:lnTo>
                  <a:lnTo>
                    <a:pt x="457931" y="470274"/>
                  </a:lnTo>
                  <a:lnTo>
                    <a:pt x="442503" y="475684"/>
                  </a:lnTo>
                  <a:lnTo>
                    <a:pt x="428240" y="482637"/>
                  </a:lnTo>
                  <a:lnTo>
                    <a:pt x="418249" y="489261"/>
                  </a:lnTo>
                  <a:lnTo>
                    <a:pt x="415956" y="490645"/>
                  </a:lnTo>
                  <a:lnTo>
                    <a:pt x="408342" y="493782"/>
                  </a:lnTo>
                  <a:lnTo>
                    <a:pt x="394303" y="497150"/>
                  </a:lnTo>
                  <a:lnTo>
                    <a:pt x="372736" y="499226"/>
                  </a:lnTo>
                  <a:lnTo>
                    <a:pt x="364540" y="499370"/>
                  </a:lnTo>
                  <a:lnTo>
                    <a:pt x="361052" y="499699"/>
                  </a:lnTo>
                  <a:lnTo>
                    <a:pt x="351194" y="499580"/>
                  </a:lnTo>
                  <a:lnTo>
                    <a:pt x="335873" y="497354"/>
                  </a:lnTo>
                  <a:lnTo>
                    <a:pt x="315998" y="491361"/>
                  </a:lnTo>
                  <a:lnTo>
                    <a:pt x="314322" y="490588"/>
                  </a:lnTo>
                  <a:lnTo>
                    <a:pt x="310212" y="488764"/>
                  </a:lnTo>
                  <a:lnTo>
                    <a:pt x="303529" y="486045"/>
                  </a:lnTo>
                  <a:lnTo>
                    <a:pt x="294408" y="482694"/>
                  </a:lnTo>
                  <a:lnTo>
                    <a:pt x="282986" y="478972"/>
                  </a:lnTo>
                  <a:lnTo>
                    <a:pt x="269396" y="475143"/>
                  </a:lnTo>
                  <a:lnTo>
                    <a:pt x="253777" y="471469"/>
                  </a:lnTo>
                  <a:lnTo>
                    <a:pt x="236262" y="468213"/>
                  </a:lnTo>
                  <a:lnTo>
                    <a:pt x="216989" y="465637"/>
                  </a:lnTo>
                  <a:lnTo>
                    <a:pt x="196092" y="464004"/>
                  </a:lnTo>
                  <a:lnTo>
                    <a:pt x="185521" y="463632"/>
                  </a:lnTo>
                  <a:lnTo>
                    <a:pt x="183290" y="463300"/>
                  </a:lnTo>
                  <a:lnTo>
                    <a:pt x="176980" y="462579"/>
                  </a:lnTo>
                  <a:lnTo>
                    <a:pt x="167168" y="461878"/>
                  </a:lnTo>
                  <a:lnTo>
                    <a:pt x="154430" y="461609"/>
                  </a:lnTo>
                  <a:lnTo>
                    <a:pt x="139342" y="462182"/>
                  </a:lnTo>
                  <a:lnTo>
                    <a:pt x="122480" y="464008"/>
                  </a:lnTo>
                  <a:lnTo>
                    <a:pt x="104422" y="467498"/>
                  </a:lnTo>
                  <a:lnTo>
                    <a:pt x="89509" y="471760"/>
                  </a:lnTo>
                  <a:lnTo>
                    <a:pt x="85911" y="473680"/>
                  </a:lnTo>
                  <a:lnTo>
                    <a:pt x="76437" y="478574"/>
                  </a:lnTo>
                  <a:lnTo>
                    <a:pt x="63067" y="485149"/>
                  </a:lnTo>
                  <a:lnTo>
                    <a:pt x="47783" y="492108"/>
                  </a:lnTo>
                  <a:lnTo>
                    <a:pt x="32566" y="498156"/>
                  </a:lnTo>
                  <a:lnTo>
                    <a:pt x="27673" y="499802"/>
                  </a:lnTo>
                  <a:lnTo>
                    <a:pt x="22158" y="498575"/>
                  </a:lnTo>
                  <a:lnTo>
                    <a:pt x="10812" y="492138"/>
                  </a:lnTo>
                  <a:lnTo>
                    <a:pt x="1434" y="476359"/>
                  </a:lnTo>
                  <a:lnTo>
                    <a:pt x="0" y="466883"/>
                  </a:lnTo>
                  <a:lnTo>
                    <a:pt x="0" y="249866"/>
                  </a:lnTo>
                  <a:lnTo>
                    <a:pt x="0" y="51034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885090" y="685068"/>
              <a:ext cx="355713" cy="420405"/>
            </a:xfrm>
            <a:custGeom>
              <a:avLst/>
              <a:gdLst/>
              <a:ahLst/>
              <a:cxnLst/>
              <a:rect l="l" t="t" r="r" b="b"/>
              <a:pathLst>
                <a:path w="346367" h="409359">
                  <a:moveTo>
                    <a:pt x="0" y="0"/>
                  </a:moveTo>
                  <a:lnTo>
                    <a:pt x="0" y="399605"/>
                  </a:lnTo>
                  <a:lnTo>
                    <a:pt x="1159" y="398538"/>
                  </a:lnTo>
                  <a:lnTo>
                    <a:pt x="4601" y="395603"/>
                  </a:lnTo>
                  <a:lnTo>
                    <a:pt x="18118" y="385727"/>
                  </a:lnTo>
                  <a:lnTo>
                    <a:pt x="28085" y="379583"/>
                  </a:lnTo>
                  <a:lnTo>
                    <a:pt x="40120" y="373167"/>
                  </a:lnTo>
                  <a:lnTo>
                    <a:pt x="54168" y="366878"/>
                  </a:lnTo>
                  <a:lnTo>
                    <a:pt x="70176" y="361116"/>
                  </a:lnTo>
                  <a:lnTo>
                    <a:pt x="88091" y="356279"/>
                  </a:lnTo>
                  <a:lnTo>
                    <a:pt x="107857" y="352767"/>
                  </a:lnTo>
                  <a:lnTo>
                    <a:pt x="129422" y="350977"/>
                  </a:lnTo>
                  <a:lnTo>
                    <a:pt x="133172" y="350875"/>
                  </a:lnTo>
                  <a:lnTo>
                    <a:pt x="243839" y="350875"/>
                  </a:lnTo>
                  <a:lnTo>
                    <a:pt x="259031" y="351547"/>
                  </a:lnTo>
                  <a:lnTo>
                    <a:pt x="274079" y="353144"/>
                  </a:lnTo>
                  <a:lnTo>
                    <a:pt x="290595" y="356252"/>
                  </a:lnTo>
                  <a:lnTo>
                    <a:pt x="305950" y="361378"/>
                  </a:lnTo>
                  <a:lnTo>
                    <a:pt x="346367" y="409359"/>
                  </a:lnTo>
                  <a:lnTo>
                    <a:pt x="345221" y="408376"/>
                  </a:lnTo>
                  <a:lnTo>
                    <a:pt x="341424" y="405714"/>
                  </a:lnTo>
                  <a:lnTo>
                    <a:pt x="334439" y="401803"/>
                  </a:lnTo>
                  <a:lnTo>
                    <a:pt x="323726" y="397074"/>
                  </a:lnTo>
                  <a:lnTo>
                    <a:pt x="308749" y="391958"/>
                  </a:lnTo>
                  <a:lnTo>
                    <a:pt x="288968" y="386885"/>
                  </a:lnTo>
                  <a:lnTo>
                    <a:pt x="263845" y="382284"/>
                  </a:lnTo>
                  <a:lnTo>
                    <a:pt x="260108" y="381736"/>
                  </a:lnTo>
                  <a:lnTo>
                    <a:pt x="258354" y="381170"/>
                  </a:lnTo>
                  <a:lnTo>
                    <a:pt x="245113" y="377608"/>
                  </a:lnTo>
                  <a:lnTo>
                    <a:pt x="234158" y="375253"/>
                  </a:lnTo>
                  <a:lnTo>
                    <a:pt x="220667" y="372945"/>
                  </a:lnTo>
                  <a:lnTo>
                    <a:pt x="204906" y="371004"/>
                  </a:lnTo>
                  <a:lnTo>
                    <a:pt x="187141" y="369751"/>
                  </a:lnTo>
                  <a:lnTo>
                    <a:pt x="167636" y="369509"/>
                  </a:lnTo>
                  <a:lnTo>
                    <a:pt x="149453" y="370370"/>
                  </a:lnTo>
                  <a:lnTo>
                    <a:pt x="137755" y="372342"/>
                  </a:lnTo>
                  <a:lnTo>
                    <a:pt x="125247" y="374740"/>
                  </a:lnTo>
                  <a:lnTo>
                    <a:pt x="110179" y="378021"/>
                  </a:lnTo>
                  <a:lnTo>
                    <a:pt x="93961" y="382140"/>
                  </a:lnTo>
                  <a:lnTo>
                    <a:pt x="78003" y="387052"/>
                  </a:lnTo>
                  <a:lnTo>
                    <a:pt x="63715" y="392712"/>
                  </a:lnTo>
                  <a:lnTo>
                    <a:pt x="56692" y="396354"/>
                  </a:lnTo>
                  <a:lnTo>
                    <a:pt x="22517" y="409359"/>
                  </a:lnTo>
                  <a:lnTo>
                    <a:pt x="0" y="409359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1197359" y="662134"/>
              <a:ext cx="11698" cy="399959"/>
            </a:xfrm>
            <a:custGeom>
              <a:avLst/>
              <a:gdLst/>
              <a:ahLst/>
              <a:cxnLst/>
              <a:rect l="l" t="t" r="r" b="b"/>
              <a:pathLst>
                <a:path w="11391" h="389450">
                  <a:moveTo>
                    <a:pt x="0" y="1211"/>
                  </a:moveTo>
                  <a:lnTo>
                    <a:pt x="206" y="813"/>
                  </a:lnTo>
                  <a:lnTo>
                    <a:pt x="771" y="146"/>
                  </a:lnTo>
                  <a:lnTo>
                    <a:pt x="1609" y="0"/>
                  </a:lnTo>
                  <a:lnTo>
                    <a:pt x="2637" y="1164"/>
                  </a:lnTo>
                  <a:lnTo>
                    <a:pt x="6016" y="20418"/>
                  </a:lnTo>
                  <a:lnTo>
                    <a:pt x="6960" y="34722"/>
                  </a:lnTo>
                  <a:lnTo>
                    <a:pt x="7674" y="54286"/>
                  </a:lnTo>
                  <a:lnTo>
                    <a:pt x="8073" y="79899"/>
                  </a:lnTo>
                  <a:lnTo>
                    <a:pt x="8127" y="95432"/>
                  </a:lnTo>
                  <a:lnTo>
                    <a:pt x="8127" y="343971"/>
                  </a:lnTo>
                  <a:lnTo>
                    <a:pt x="11391" y="389450"/>
                  </a:lnTo>
                </a:path>
              </a:pathLst>
            </a:custGeom>
            <a:ln w="12699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7" name="object 77"/>
            <p:cNvSpPr/>
            <p:nvPr/>
          </p:nvSpPr>
          <p:spPr>
            <a:xfrm>
              <a:off x="1203201" y="663625"/>
              <a:ext cx="37602" cy="441847"/>
            </a:xfrm>
            <a:custGeom>
              <a:avLst/>
              <a:gdLst/>
              <a:ahLst/>
              <a:cxnLst/>
              <a:rect l="l" t="t" r="r" b="b"/>
              <a:pathLst>
                <a:path w="36614" h="430237">
                  <a:moveTo>
                    <a:pt x="0" y="0"/>
                  </a:moveTo>
                  <a:lnTo>
                    <a:pt x="23596" y="20878"/>
                  </a:lnTo>
                  <a:lnTo>
                    <a:pt x="36614" y="430237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532168" y="643096"/>
              <a:ext cx="344287" cy="467371"/>
            </a:xfrm>
            <a:custGeom>
              <a:avLst/>
              <a:gdLst/>
              <a:ahLst/>
              <a:cxnLst/>
              <a:rect l="l" t="t" r="r" b="b"/>
              <a:pathLst>
                <a:path w="335241" h="455091">
                  <a:moveTo>
                    <a:pt x="47193" y="0"/>
                  </a:moveTo>
                  <a:lnTo>
                    <a:pt x="29286" y="18478"/>
                  </a:lnTo>
                  <a:lnTo>
                    <a:pt x="29286" y="407987"/>
                  </a:lnTo>
                  <a:lnTo>
                    <a:pt x="30841" y="407233"/>
                  </a:lnTo>
                  <a:lnTo>
                    <a:pt x="35535" y="405210"/>
                  </a:lnTo>
                  <a:lnTo>
                    <a:pt x="43409" y="402275"/>
                  </a:lnTo>
                  <a:lnTo>
                    <a:pt x="54506" y="398785"/>
                  </a:lnTo>
                  <a:lnTo>
                    <a:pt x="68866" y="395096"/>
                  </a:lnTo>
                  <a:lnTo>
                    <a:pt x="86533" y="391567"/>
                  </a:lnTo>
                  <a:lnTo>
                    <a:pt x="107548" y="388555"/>
                  </a:lnTo>
                  <a:lnTo>
                    <a:pt x="125298" y="386867"/>
                  </a:lnTo>
                  <a:lnTo>
                    <a:pt x="126701" y="386501"/>
                  </a:lnTo>
                  <a:lnTo>
                    <a:pt x="137502" y="384430"/>
                  </a:lnTo>
                  <a:lnTo>
                    <a:pt x="146612" y="383297"/>
                  </a:lnTo>
                  <a:lnTo>
                    <a:pt x="158005" y="382478"/>
                  </a:lnTo>
                  <a:lnTo>
                    <a:pt x="171538" y="382261"/>
                  </a:lnTo>
                  <a:lnTo>
                    <a:pt x="187067" y="382931"/>
                  </a:lnTo>
                  <a:lnTo>
                    <a:pt x="204449" y="384773"/>
                  </a:lnTo>
                  <a:lnTo>
                    <a:pt x="223541" y="388074"/>
                  </a:lnTo>
                  <a:lnTo>
                    <a:pt x="244200" y="393117"/>
                  </a:lnTo>
                  <a:lnTo>
                    <a:pt x="253891" y="396383"/>
                  </a:lnTo>
                  <a:lnTo>
                    <a:pt x="262587" y="400251"/>
                  </a:lnTo>
                  <a:lnTo>
                    <a:pt x="275044" y="406154"/>
                  </a:lnTo>
                  <a:lnTo>
                    <a:pt x="289594" y="413648"/>
                  </a:lnTo>
                  <a:lnTo>
                    <a:pt x="304572" y="422286"/>
                  </a:lnTo>
                  <a:lnTo>
                    <a:pt x="318309" y="431625"/>
                  </a:lnTo>
                  <a:lnTo>
                    <a:pt x="329139" y="441219"/>
                  </a:lnTo>
                  <a:lnTo>
                    <a:pt x="335241" y="450227"/>
                  </a:lnTo>
                  <a:lnTo>
                    <a:pt x="320598" y="450227"/>
                  </a:lnTo>
                  <a:lnTo>
                    <a:pt x="319312" y="449589"/>
                  </a:lnTo>
                  <a:lnTo>
                    <a:pt x="315381" y="447790"/>
                  </a:lnTo>
                  <a:lnTo>
                    <a:pt x="308696" y="445000"/>
                  </a:lnTo>
                  <a:lnTo>
                    <a:pt x="299147" y="441393"/>
                  </a:lnTo>
                  <a:lnTo>
                    <a:pt x="286626" y="437138"/>
                  </a:lnTo>
                  <a:lnTo>
                    <a:pt x="271024" y="432408"/>
                  </a:lnTo>
                  <a:lnTo>
                    <a:pt x="252231" y="427374"/>
                  </a:lnTo>
                  <a:lnTo>
                    <a:pt x="230138" y="422208"/>
                  </a:lnTo>
                  <a:lnTo>
                    <a:pt x="216446" y="419354"/>
                  </a:lnTo>
                  <a:lnTo>
                    <a:pt x="214386" y="418835"/>
                  </a:lnTo>
                  <a:lnTo>
                    <a:pt x="199502" y="415787"/>
                  </a:lnTo>
                  <a:lnTo>
                    <a:pt x="187743" y="413991"/>
                  </a:lnTo>
                  <a:lnTo>
                    <a:pt x="173815" y="412502"/>
                  </a:lnTo>
                  <a:lnTo>
                    <a:pt x="158249" y="411686"/>
                  </a:lnTo>
                  <a:lnTo>
                    <a:pt x="141579" y="411911"/>
                  </a:lnTo>
                  <a:lnTo>
                    <a:pt x="124337" y="413542"/>
                  </a:lnTo>
                  <a:lnTo>
                    <a:pt x="107053" y="416947"/>
                  </a:lnTo>
                  <a:lnTo>
                    <a:pt x="100096" y="418965"/>
                  </a:lnTo>
                  <a:lnTo>
                    <a:pt x="89400" y="422263"/>
                  </a:lnTo>
                  <a:lnTo>
                    <a:pt x="74278" y="426999"/>
                  </a:lnTo>
                  <a:lnTo>
                    <a:pt x="56941" y="432550"/>
                  </a:lnTo>
                  <a:lnTo>
                    <a:pt x="39600" y="438295"/>
                  </a:lnTo>
                  <a:lnTo>
                    <a:pt x="24468" y="443610"/>
                  </a:lnTo>
                  <a:lnTo>
                    <a:pt x="13756" y="447875"/>
                  </a:lnTo>
                  <a:lnTo>
                    <a:pt x="6502" y="455091"/>
                  </a:lnTo>
                  <a:lnTo>
                    <a:pt x="0" y="440474"/>
                  </a:lnTo>
                  <a:lnTo>
                    <a:pt x="0" y="321894"/>
                  </a:lnTo>
                  <a:lnTo>
                    <a:pt x="0" y="156197"/>
                  </a:lnTo>
                  <a:lnTo>
                    <a:pt x="0" y="34366"/>
                  </a:lnTo>
                  <a:lnTo>
                    <a:pt x="21145" y="18478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542197" y="1062093"/>
              <a:ext cx="20046" cy="43380"/>
            </a:xfrm>
            <a:custGeom>
              <a:avLst/>
              <a:gdLst/>
              <a:ahLst/>
              <a:cxnLst/>
              <a:rect l="l" t="t" r="r" b="b"/>
              <a:pathLst>
                <a:path w="19519" h="42240">
                  <a:moveTo>
                    <a:pt x="19519" y="0"/>
                  </a:moveTo>
                  <a:lnTo>
                    <a:pt x="0" y="42240"/>
                  </a:lnTo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0" name="object 80"/>
            <p:cNvSpPr/>
            <p:nvPr/>
          </p:nvSpPr>
          <p:spPr>
            <a:xfrm>
              <a:off x="595249" y="1922373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1" name="object 81"/>
            <p:cNvSpPr/>
            <p:nvPr/>
          </p:nvSpPr>
          <p:spPr>
            <a:xfrm>
              <a:off x="595249" y="1922373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2" name="object 82"/>
            <p:cNvSpPr/>
            <p:nvPr/>
          </p:nvSpPr>
          <p:spPr>
            <a:xfrm>
              <a:off x="2870527" y="1922373"/>
              <a:ext cx="2130654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1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1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3" name="object 83"/>
            <p:cNvSpPr/>
            <p:nvPr/>
          </p:nvSpPr>
          <p:spPr>
            <a:xfrm>
              <a:off x="2870526" y="1922373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1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4" name="object 84"/>
            <p:cNvSpPr/>
            <p:nvPr/>
          </p:nvSpPr>
          <p:spPr>
            <a:xfrm>
              <a:off x="803206" y="2314921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5" name="object 85"/>
            <p:cNvSpPr/>
            <p:nvPr/>
          </p:nvSpPr>
          <p:spPr>
            <a:xfrm>
              <a:off x="803206" y="257902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6" name="object 86"/>
            <p:cNvSpPr/>
            <p:nvPr/>
          </p:nvSpPr>
          <p:spPr>
            <a:xfrm>
              <a:off x="3078484" y="2314921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7" name="object 87"/>
            <p:cNvSpPr/>
            <p:nvPr/>
          </p:nvSpPr>
          <p:spPr>
            <a:xfrm>
              <a:off x="3078484" y="257902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8" name="object 88"/>
            <p:cNvSpPr/>
            <p:nvPr/>
          </p:nvSpPr>
          <p:spPr>
            <a:xfrm>
              <a:off x="803206" y="285435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9" name="object 89"/>
            <p:cNvSpPr/>
            <p:nvPr/>
          </p:nvSpPr>
          <p:spPr>
            <a:xfrm>
              <a:off x="3078484" y="285435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0" name="object 90"/>
            <p:cNvSpPr/>
            <p:nvPr/>
          </p:nvSpPr>
          <p:spPr>
            <a:xfrm>
              <a:off x="803206" y="311845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1" name="object 91"/>
            <p:cNvSpPr/>
            <p:nvPr/>
          </p:nvSpPr>
          <p:spPr>
            <a:xfrm>
              <a:off x="3078484" y="311845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2" name="object 92"/>
            <p:cNvSpPr/>
            <p:nvPr/>
          </p:nvSpPr>
          <p:spPr>
            <a:xfrm>
              <a:off x="350208" y="1691845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3" name="object 93"/>
            <p:cNvSpPr/>
            <p:nvPr/>
          </p:nvSpPr>
          <p:spPr>
            <a:xfrm>
              <a:off x="393496" y="1735141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4" name="object 94"/>
            <p:cNvSpPr/>
            <p:nvPr/>
          </p:nvSpPr>
          <p:spPr>
            <a:xfrm>
              <a:off x="434320" y="1775965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5" name="object 95"/>
            <p:cNvSpPr/>
            <p:nvPr/>
          </p:nvSpPr>
          <p:spPr>
            <a:xfrm>
              <a:off x="159136" y="7690058"/>
              <a:ext cx="369708" cy="369708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5505875" y="-12"/>
              <a:ext cx="201754" cy="8207665"/>
            </a:xfrm>
            <a:custGeom>
              <a:avLst/>
              <a:gdLst/>
              <a:ahLst/>
              <a:cxnLst/>
              <a:rect l="l" t="t" r="r" b="b"/>
              <a:pathLst>
                <a:path w="143992" h="7992008">
                  <a:moveTo>
                    <a:pt x="143992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143992" y="7992008"/>
                  </a:lnTo>
                  <a:lnTo>
                    <a:pt x="143992" y="12"/>
                  </a:lnTo>
                  <a:close/>
                </a:path>
              </a:pathLst>
            </a:custGeom>
            <a:solidFill>
              <a:srgbClr val="8DD7F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923732" y="1333360"/>
              <a:ext cx="1373274" cy="400092"/>
            </a:xfrm>
            <a:prstGeom prst="rect">
              <a:avLst/>
            </a:prstGeom>
          </p:spPr>
          <p:txBody>
            <a:bodyPr wrap="square" lIns="0" tIns="8595" rIns="0" bIns="0" rtlCol="0">
              <a:noAutofit/>
            </a:bodyPr>
            <a:lstStyle/>
            <a:p>
              <a:pPr algn="ctr">
                <a:lnSpc>
                  <a:spcPts val="1354"/>
                </a:lnSpc>
              </a:pPr>
              <a:r>
                <a:rPr lang="es-ES" sz="988" dirty="0">
                  <a:latin typeface="Times New Roman"/>
                  <a:cs typeface="Times New Roman"/>
                </a:rPr>
                <a:t>La palabra de hoy</a:t>
              </a:r>
              <a:endParaRPr sz="988" dirty="0">
                <a:latin typeface="Times New Roman"/>
                <a:cs typeface="Times New Roman"/>
              </a:endParaRPr>
            </a:p>
            <a:p>
              <a:pPr marL="89557" marR="100728" algn="ctr">
                <a:spcBef>
                  <a:spcPts val="218"/>
                </a:spcBef>
              </a:pPr>
              <a:r>
                <a:rPr lang="es-ES" sz="791" dirty="0">
                  <a:solidFill>
                    <a:srgbClr val="808284"/>
                  </a:solidFill>
                  <a:latin typeface="Times New Roman"/>
                  <a:cs typeface="Times New Roman"/>
                </a:rPr>
                <a:t>(Escribir la Palabra)</a:t>
              </a:r>
              <a:endParaRPr sz="791" dirty="0">
                <a:latin typeface="Times New Roman"/>
                <a:cs typeface="Times New Roman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042444" y="1333360"/>
              <a:ext cx="1733907" cy="400092"/>
            </a:xfrm>
            <a:prstGeom prst="rect">
              <a:avLst/>
            </a:prstGeom>
          </p:spPr>
          <p:txBody>
            <a:bodyPr wrap="square" lIns="0" tIns="8595" rIns="0" bIns="0" rtlCol="0">
              <a:noAutofit/>
            </a:bodyPr>
            <a:lstStyle/>
            <a:p>
              <a:pPr marL="85681" marR="97289" algn="ctr">
                <a:lnSpc>
                  <a:spcPts val="1354"/>
                </a:lnSpc>
              </a:pPr>
              <a:r>
                <a:rPr lang="es-ES" sz="988" dirty="0">
                  <a:latin typeface="Times New Roman"/>
                  <a:cs typeface="Times New Roman"/>
                </a:rPr>
                <a:t>La oración de hoy</a:t>
              </a:r>
              <a:endParaRPr sz="988" dirty="0">
                <a:latin typeface="Times New Roman"/>
                <a:cs typeface="Times New Roman"/>
              </a:endParaRPr>
            </a:p>
            <a:p>
              <a:pPr algn="ctr">
                <a:spcBef>
                  <a:spcPts val="218"/>
                </a:spcBef>
              </a:pPr>
              <a:r>
                <a:rPr lang="es-ES" sz="791" dirty="0">
                  <a:solidFill>
                    <a:srgbClr val="808284"/>
                  </a:solidFill>
                  <a:latin typeface="Times New Roman"/>
                  <a:cs typeface="Times New Roman"/>
                </a:rPr>
                <a:t>(Gratitud / Arrepentimiento / Súplica)</a:t>
              </a:r>
              <a:endParaRPr sz="791" dirty="0">
                <a:latin typeface="Times New Roman"/>
                <a:cs typeface="Times New Roman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520375" y="1799984"/>
              <a:ext cx="226942" cy="286939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895019" y="2055253"/>
              <a:ext cx="1323731" cy="123523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23" dirty="0">
                  <a:latin typeface="Malgun Gothic"/>
                  <a:cs typeface="Malgun Gothic"/>
                </a:rPr>
                <a:t>Pr 15:23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520375" y="3864401"/>
              <a:ext cx="226942" cy="286939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895019" y="4119691"/>
              <a:ext cx="541169" cy="116174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32" dirty="0">
                  <a:latin typeface="Malgun Gothic"/>
                  <a:cs typeface="Malgun Gothic"/>
                </a:rPr>
                <a:t>Ec 5:2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497114" y="5943529"/>
              <a:ext cx="234769" cy="286939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895019" y="6198800"/>
              <a:ext cx="932450" cy="152077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23" dirty="0">
                  <a:latin typeface="Malgun Gothic"/>
                  <a:cs typeface="Malgun Gothic"/>
                </a:rPr>
                <a:t>Jn 13:34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229328" y="7799122"/>
              <a:ext cx="212632" cy="156158"/>
            </a:xfrm>
            <a:prstGeom prst="rect">
              <a:avLst/>
            </a:prstGeom>
          </p:spPr>
          <p:txBody>
            <a:bodyPr wrap="square" lIns="0" tIns="6901" rIns="0" bIns="0" rtlCol="0">
              <a:noAutofit/>
            </a:bodyPr>
            <a:lstStyle/>
            <a:p>
              <a:pPr marL="12549">
                <a:lnSpc>
                  <a:spcPts val="1087"/>
                </a:lnSpc>
              </a:pPr>
              <a:r>
                <a:rPr lang="es-ES" sz="988" dirty="0">
                  <a:latin typeface="Times New Roman"/>
                  <a:cs typeface="Times New Roman"/>
                </a:rPr>
                <a:t>24</a:t>
              </a:r>
              <a:endParaRPr sz="988" dirty="0">
                <a:latin typeface="Times New Roman"/>
                <a:cs typeface="Times New Roman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803206" y="2171451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078484" y="2171451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803206" y="243555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078484" y="243555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803206" y="2710887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078484" y="2710887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803206" y="297498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078484" y="297498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03206" y="423586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078484" y="423586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803206" y="449996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078484" y="449996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803206" y="477530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078484" y="477530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803206" y="503940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078484" y="503940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803206" y="631499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078484" y="631499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803206" y="657909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078484" y="657909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803206" y="685443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078484" y="685443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803206" y="711853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3078484" y="711853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97" name="object 11"/>
            <p:cNvSpPr txBox="1"/>
            <p:nvPr/>
          </p:nvSpPr>
          <p:spPr>
            <a:xfrm>
              <a:off x="562140" y="665178"/>
              <a:ext cx="2799384" cy="286939"/>
            </a:xfrm>
            <a:prstGeom prst="rect">
              <a:avLst/>
            </a:prstGeom>
          </p:spPr>
          <p:txBody>
            <a:bodyPr wrap="square" lIns="0" tIns="13582" rIns="0" bIns="0" rtlCol="0">
              <a:noAutofit/>
            </a:bodyPr>
            <a:lstStyle/>
            <a:p>
              <a:pPr marL="12549">
                <a:lnSpc>
                  <a:spcPts val="2139"/>
                </a:lnSpc>
              </a:pPr>
              <a:r>
                <a:rPr lang="es-ES" sz="1383" b="1" dirty="0">
                  <a:solidFill>
                    <a:srgbClr val="00ADEF"/>
                  </a:solidFill>
                  <a:latin typeface="Times New Roman"/>
                  <a:cs typeface="Times New Roman"/>
                </a:rPr>
                <a:t>Palabra</a:t>
              </a:r>
              <a:r>
                <a:rPr sz="988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</a:t>
              </a:r>
              <a:r>
                <a:rPr lang="es-ES" sz="988" dirty="0">
                  <a:solidFill>
                    <a:srgbClr val="00ADEF"/>
                  </a:solidFill>
                  <a:latin typeface="Times New Roman"/>
                  <a:cs typeface="Times New Roman"/>
                </a:rPr>
                <a:t>    Aplicando a la vida</a:t>
              </a:r>
              <a:endParaRPr sz="988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5ED11C32-CA6F-4A4F-BB7B-90C5D466F58A}"/>
              </a:ext>
            </a:extLst>
          </p:cNvPr>
          <p:cNvGrpSpPr/>
          <p:nvPr/>
        </p:nvGrpSpPr>
        <p:grpSpPr>
          <a:xfrm>
            <a:off x="1" y="47940"/>
            <a:ext cx="5487247" cy="7896213"/>
            <a:chOff x="1" y="-12"/>
            <a:chExt cx="5703681" cy="8207665"/>
          </a:xfrm>
        </p:grpSpPr>
        <p:sp>
          <p:nvSpPr>
            <p:cNvPr id="116" name="object 116"/>
            <p:cNvSpPr/>
            <p:nvPr/>
          </p:nvSpPr>
          <p:spPr>
            <a:xfrm>
              <a:off x="181976" y="1"/>
              <a:ext cx="5351628" cy="8207652"/>
            </a:xfrm>
            <a:custGeom>
              <a:avLst/>
              <a:gdLst/>
              <a:ahLst/>
              <a:cxnLst/>
              <a:rect l="l" t="t" r="r" b="b"/>
              <a:pathLst>
                <a:path w="5211013" h="7991995">
                  <a:moveTo>
                    <a:pt x="0" y="7991995"/>
                  </a:moveTo>
                  <a:lnTo>
                    <a:pt x="5211013" y="7991995"/>
                  </a:lnTo>
                  <a:lnTo>
                    <a:pt x="5211013" y="0"/>
                  </a:lnTo>
                  <a:lnTo>
                    <a:pt x="0" y="0"/>
                  </a:lnTo>
                  <a:lnTo>
                    <a:pt x="0" y="7991995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5533604" y="-12"/>
              <a:ext cx="170078" cy="8207665"/>
            </a:xfrm>
            <a:custGeom>
              <a:avLst/>
              <a:gdLst/>
              <a:ahLst/>
              <a:cxnLst/>
              <a:rect l="l" t="t" r="r" b="b"/>
              <a:pathLst>
                <a:path w="116992" h="7992008">
                  <a:moveTo>
                    <a:pt x="116992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116992" y="7992008"/>
                  </a:lnTo>
                  <a:lnTo>
                    <a:pt x="116992" y="12"/>
                  </a:lnTo>
                  <a:close/>
                </a:path>
              </a:pathLst>
            </a:custGeom>
            <a:solidFill>
              <a:srgbClr val="6DCFF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427741" y="332739"/>
              <a:ext cx="4954164" cy="7542175"/>
            </a:xfrm>
            <a:custGeom>
              <a:avLst/>
              <a:gdLst/>
              <a:ahLst/>
              <a:cxnLst/>
              <a:rect l="l" t="t" r="r" b="b"/>
              <a:pathLst>
                <a:path w="4823993" h="7344003">
                  <a:moveTo>
                    <a:pt x="152400" y="0"/>
                  </a:moveTo>
                  <a:lnTo>
                    <a:pt x="152400" y="101600"/>
                  </a:lnTo>
                  <a:lnTo>
                    <a:pt x="101600" y="101600"/>
                  </a:lnTo>
                  <a:lnTo>
                    <a:pt x="101600" y="152400"/>
                  </a:lnTo>
                  <a:lnTo>
                    <a:pt x="0" y="152400"/>
                  </a:lnTo>
                  <a:lnTo>
                    <a:pt x="0" y="7191603"/>
                  </a:lnTo>
                  <a:lnTo>
                    <a:pt x="101600" y="7191603"/>
                  </a:lnTo>
                  <a:lnTo>
                    <a:pt x="101600" y="7242403"/>
                  </a:lnTo>
                  <a:lnTo>
                    <a:pt x="152400" y="7242403"/>
                  </a:lnTo>
                  <a:lnTo>
                    <a:pt x="152400" y="7344003"/>
                  </a:lnTo>
                  <a:lnTo>
                    <a:pt x="4671593" y="7344003"/>
                  </a:lnTo>
                  <a:lnTo>
                    <a:pt x="4671593" y="7242403"/>
                  </a:lnTo>
                  <a:lnTo>
                    <a:pt x="4722393" y="7242403"/>
                  </a:lnTo>
                  <a:lnTo>
                    <a:pt x="4722393" y="7191603"/>
                  </a:lnTo>
                  <a:lnTo>
                    <a:pt x="4823993" y="7191603"/>
                  </a:lnTo>
                  <a:lnTo>
                    <a:pt x="4823993" y="152400"/>
                  </a:lnTo>
                  <a:lnTo>
                    <a:pt x="4722393" y="152400"/>
                  </a:lnTo>
                  <a:lnTo>
                    <a:pt x="4722393" y="101600"/>
                  </a:lnTo>
                  <a:lnTo>
                    <a:pt x="4671593" y="101600"/>
                  </a:lnTo>
                  <a:lnTo>
                    <a:pt x="4671593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5277564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5277564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479911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479911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427845" y="332739"/>
              <a:ext cx="4954164" cy="7542175"/>
            </a:xfrm>
            <a:custGeom>
              <a:avLst/>
              <a:gdLst/>
              <a:ahLst/>
              <a:cxnLst/>
              <a:rect l="l" t="t" r="r" b="b"/>
              <a:pathLst>
                <a:path w="4823993" h="7344003">
                  <a:moveTo>
                    <a:pt x="152400" y="0"/>
                  </a:moveTo>
                  <a:lnTo>
                    <a:pt x="152400" y="101600"/>
                  </a:lnTo>
                  <a:lnTo>
                    <a:pt x="101600" y="101600"/>
                  </a:lnTo>
                  <a:lnTo>
                    <a:pt x="101600" y="152400"/>
                  </a:lnTo>
                  <a:lnTo>
                    <a:pt x="0" y="152400"/>
                  </a:lnTo>
                  <a:lnTo>
                    <a:pt x="0" y="7191603"/>
                  </a:lnTo>
                  <a:lnTo>
                    <a:pt x="101600" y="7191603"/>
                  </a:lnTo>
                  <a:lnTo>
                    <a:pt x="101600" y="7242403"/>
                  </a:lnTo>
                  <a:lnTo>
                    <a:pt x="152400" y="7242403"/>
                  </a:lnTo>
                  <a:lnTo>
                    <a:pt x="152400" y="7344003"/>
                  </a:lnTo>
                  <a:lnTo>
                    <a:pt x="4671593" y="7344003"/>
                  </a:lnTo>
                  <a:lnTo>
                    <a:pt x="4671593" y="7242403"/>
                  </a:lnTo>
                  <a:lnTo>
                    <a:pt x="4722393" y="7242403"/>
                  </a:lnTo>
                  <a:lnTo>
                    <a:pt x="4722393" y="7191603"/>
                  </a:lnTo>
                  <a:lnTo>
                    <a:pt x="4823993" y="7191603"/>
                  </a:lnTo>
                  <a:lnTo>
                    <a:pt x="4823993" y="152400"/>
                  </a:lnTo>
                  <a:lnTo>
                    <a:pt x="4722393" y="152400"/>
                  </a:lnTo>
                  <a:lnTo>
                    <a:pt x="4722393" y="101600"/>
                  </a:lnTo>
                  <a:lnTo>
                    <a:pt x="4671593" y="101600"/>
                  </a:lnTo>
                  <a:lnTo>
                    <a:pt x="4671593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5277667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5277667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480015" y="7796657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480015" y="410995"/>
              <a:ext cx="52171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761226" y="66808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399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399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761226" y="66808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3036502" y="66808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3036502" y="668089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969184" y="106063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969184" y="1324739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3244460" y="106063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3244460" y="1324739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969184" y="160007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4" name="object 64"/>
            <p:cNvSpPr/>
            <p:nvPr/>
          </p:nvSpPr>
          <p:spPr>
            <a:xfrm>
              <a:off x="3244460" y="160007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969184" y="186417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3244460" y="186417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7" name="object 67"/>
            <p:cNvSpPr/>
            <p:nvPr/>
          </p:nvSpPr>
          <p:spPr>
            <a:xfrm>
              <a:off x="516185" y="437561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559474" y="480858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600298" y="521682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0" name="object 70"/>
            <p:cNvSpPr/>
            <p:nvPr/>
          </p:nvSpPr>
          <p:spPr>
            <a:xfrm>
              <a:off x="761226" y="2490780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399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399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761226" y="2490780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3036502" y="2490780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3" name="object 73"/>
            <p:cNvSpPr/>
            <p:nvPr/>
          </p:nvSpPr>
          <p:spPr>
            <a:xfrm>
              <a:off x="3036502" y="2490780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969184" y="288332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969184" y="3147429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3244460" y="288332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7" name="object 77"/>
            <p:cNvSpPr/>
            <p:nvPr/>
          </p:nvSpPr>
          <p:spPr>
            <a:xfrm>
              <a:off x="3244460" y="3147429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969184" y="342276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3244460" y="342276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0" name="object 80"/>
            <p:cNvSpPr/>
            <p:nvPr/>
          </p:nvSpPr>
          <p:spPr>
            <a:xfrm>
              <a:off x="969184" y="368686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1" name="object 81"/>
            <p:cNvSpPr/>
            <p:nvPr/>
          </p:nvSpPr>
          <p:spPr>
            <a:xfrm>
              <a:off x="3244460" y="3686867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2" name="object 82"/>
            <p:cNvSpPr/>
            <p:nvPr/>
          </p:nvSpPr>
          <p:spPr>
            <a:xfrm>
              <a:off x="516185" y="2260253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3" name="object 83"/>
            <p:cNvSpPr/>
            <p:nvPr/>
          </p:nvSpPr>
          <p:spPr>
            <a:xfrm>
              <a:off x="559474" y="2303550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4" name="object 84"/>
            <p:cNvSpPr/>
            <p:nvPr/>
          </p:nvSpPr>
          <p:spPr>
            <a:xfrm>
              <a:off x="600298" y="2344374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5" name="object 85"/>
            <p:cNvSpPr/>
            <p:nvPr/>
          </p:nvSpPr>
          <p:spPr>
            <a:xfrm>
              <a:off x="761226" y="4309775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399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399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6" name="object 86"/>
            <p:cNvSpPr/>
            <p:nvPr/>
          </p:nvSpPr>
          <p:spPr>
            <a:xfrm>
              <a:off x="761226" y="4309775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6502" y="4309775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8" name="object 88"/>
            <p:cNvSpPr/>
            <p:nvPr/>
          </p:nvSpPr>
          <p:spPr>
            <a:xfrm>
              <a:off x="3036502" y="4309775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400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400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89" name="object 89"/>
            <p:cNvSpPr/>
            <p:nvPr/>
          </p:nvSpPr>
          <p:spPr>
            <a:xfrm>
              <a:off x="969184" y="4702323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0" name="object 90"/>
            <p:cNvSpPr/>
            <p:nvPr/>
          </p:nvSpPr>
          <p:spPr>
            <a:xfrm>
              <a:off x="969184" y="4966424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1" name="object 91"/>
            <p:cNvSpPr/>
            <p:nvPr/>
          </p:nvSpPr>
          <p:spPr>
            <a:xfrm>
              <a:off x="3244460" y="4702323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2" name="object 92"/>
            <p:cNvSpPr/>
            <p:nvPr/>
          </p:nvSpPr>
          <p:spPr>
            <a:xfrm>
              <a:off x="3244460" y="4966424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3" name="object 93"/>
            <p:cNvSpPr/>
            <p:nvPr/>
          </p:nvSpPr>
          <p:spPr>
            <a:xfrm>
              <a:off x="969184" y="524175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4" name="object 94"/>
            <p:cNvSpPr/>
            <p:nvPr/>
          </p:nvSpPr>
          <p:spPr>
            <a:xfrm>
              <a:off x="3244460" y="5241758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5" name="object 95"/>
            <p:cNvSpPr/>
            <p:nvPr/>
          </p:nvSpPr>
          <p:spPr>
            <a:xfrm>
              <a:off x="969184" y="5505861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6" name="object 96"/>
            <p:cNvSpPr/>
            <p:nvPr/>
          </p:nvSpPr>
          <p:spPr>
            <a:xfrm>
              <a:off x="3244460" y="5505861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7" name="object 97"/>
            <p:cNvSpPr/>
            <p:nvPr/>
          </p:nvSpPr>
          <p:spPr>
            <a:xfrm>
              <a:off x="516185" y="4079247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8" name="object 98"/>
            <p:cNvSpPr/>
            <p:nvPr/>
          </p:nvSpPr>
          <p:spPr>
            <a:xfrm>
              <a:off x="559474" y="4122543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99" name="object 99"/>
            <p:cNvSpPr/>
            <p:nvPr/>
          </p:nvSpPr>
          <p:spPr>
            <a:xfrm>
              <a:off x="600298" y="4163367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61226" y="6158347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399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399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61226" y="6158347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399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036502" y="6158347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31" y="1304227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3797" y="1455071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40" y="150874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036502" y="6158347"/>
              <a:ext cx="2130655" cy="1494367"/>
            </a:xfrm>
            <a:custGeom>
              <a:avLst/>
              <a:gdLst/>
              <a:ahLst/>
              <a:cxnLst/>
              <a:rect l="l" t="t" r="r" b="b"/>
              <a:pathLst>
                <a:path w="2074672" h="1455102">
                  <a:moveTo>
                    <a:pt x="152400" y="0"/>
                  </a:moveTo>
                  <a:lnTo>
                    <a:pt x="108720" y="6735"/>
                  </a:lnTo>
                  <a:lnTo>
                    <a:pt x="69275" y="22731"/>
                  </a:lnTo>
                  <a:lnTo>
                    <a:pt x="31563" y="53881"/>
                  </a:lnTo>
                  <a:lnTo>
                    <a:pt x="5687" y="105237"/>
                  </a:lnTo>
                  <a:lnTo>
                    <a:pt x="0" y="152399"/>
                  </a:lnTo>
                  <a:lnTo>
                    <a:pt x="0" y="1302702"/>
                  </a:lnTo>
                  <a:lnTo>
                    <a:pt x="6735" y="1346382"/>
                  </a:lnTo>
                  <a:lnTo>
                    <a:pt x="22731" y="1385827"/>
                  </a:lnTo>
                  <a:lnTo>
                    <a:pt x="53881" y="1423539"/>
                  </a:lnTo>
                  <a:lnTo>
                    <a:pt x="105237" y="1449415"/>
                  </a:lnTo>
                  <a:lnTo>
                    <a:pt x="152400" y="1455102"/>
                  </a:lnTo>
                  <a:lnTo>
                    <a:pt x="1922272" y="1455102"/>
                  </a:lnTo>
                  <a:lnTo>
                    <a:pt x="1965951" y="1448367"/>
                  </a:lnTo>
                  <a:lnTo>
                    <a:pt x="2005396" y="1432371"/>
                  </a:lnTo>
                  <a:lnTo>
                    <a:pt x="2043108" y="1401220"/>
                  </a:lnTo>
                  <a:lnTo>
                    <a:pt x="2068984" y="1349865"/>
                  </a:lnTo>
                  <a:lnTo>
                    <a:pt x="2074672" y="1302702"/>
                  </a:lnTo>
                  <a:lnTo>
                    <a:pt x="2074672" y="152399"/>
                  </a:lnTo>
                  <a:lnTo>
                    <a:pt x="2067936" y="108720"/>
                  </a:lnTo>
                  <a:lnTo>
                    <a:pt x="2051940" y="69275"/>
                  </a:lnTo>
                  <a:lnTo>
                    <a:pt x="2020790" y="31563"/>
                  </a:lnTo>
                  <a:lnTo>
                    <a:pt x="1969434" y="5687"/>
                  </a:lnTo>
                  <a:lnTo>
                    <a:pt x="1922272" y="0"/>
                  </a:lnTo>
                  <a:lnTo>
                    <a:pt x="152400" y="0"/>
                  </a:lnTo>
                  <a:close/>
                </a:path>
              </a:pathLst>
            </a:custGeom>
            <a:ln w="25400">
              <a:solidFill>
                <a:srgbClr val="8DD7F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69184" y="655089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69184" y="681499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244460" y="6550895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244460" y="6814996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69184" y="7090330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244460" y="7090330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69184" y="735443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244460" y="7354432"/>
              <a:ext cx="1731288" cy="0"/>
            </a:xfrm>
            <a:custGeom>
              <a:avLst/>
              <a:gdLst/>
              <a:ahLst/>
              <a:cxnLst/>
              <a:rect l="l" t="t" r="r" b="b"/>
              <a:pathLst>
                <a:path w="1685798">
                  <a:moveTo>
                    <a:pt x="0" y="0"/>
                  </a:moveTo>
                  <a:lnTo>
                    <a:pt x="1685798" y="0"/>
                  </a:lnTo>
                </a:path>
              </a:pathLst>
            </a:custGeom>
            <a:ln w="3175">
              <a:solidFill>
                <a:srgbClr val="6B63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16185" y="5927818"/>
              <a:ext cx="530237" cy="530250"/>
            </a:xfrm>
            <a:custGeom>
              <a:avLst/>
              <a:gdLst/>
              <a:ahLst/>
              <a:cxnLst/>
              <a:rect l="l" t="t" r="r" b="b"/>
              <a:pathLst>
                <a:path w="516305" h="516318">
                  <a:moveTo>
                    <a:pt x="258152" y="516318"/>
                  </a:moveTo>
                  <a:lnTo>
                    <a:pt x="279324" y="515462"/>
                  </a:lnTo>
                  <a:lnTo>
                    <a:pt x="300025" y="512939"/>
                  </a:lnTo>
                  <a:lnTo>
                    <a:pt x="320188" y="508815"/>
                  </a:lnTo>
                  <a:lnTo>
                    <a:pt x="339747" y="503157"/>
                  </a:lnTo>
                  <a:lnTo>
                    <a:pt x="358636" y="496031"/>
                  </a:lnTo>
                  <a:lnTo>
                    <a:pt x="376787" y="487503"/>
                  </a:lnTo>
                  <a:lnTo>
                    <a:pt x="394135" y="477640"/>
                  </a:lnTo>
                  <a:lnTo>
                    <a:pt x="410613" y="466508"/>
                  </a:lnTo>
                  <a:lnTo>
                    <a:pt x="426154" y="454175"/>
                  </a:lnTo>
                  <a:lnTo>
                    <a:pt x="440693" y="440705"/>
                  </a:lnTo>
                  <a:lnTo>
                    <a:pt x="454162" y="426167"/>
                  </a:lnTo>
                  <a:lnTo>
                    <a:pt x="466496" y="410625"/>
                  </a:lnTo>
                  <a:lnTo>
                    <a:pt x="477627" y="394147"/>
                  </a:lnTo>
                  <a:lnTo>
                    <a:pt x="487490" y="376800"/>
                  </a:lnTo>
                  <a:lnTo>
                    <a:pt x="496018" y="358648"/>
                  </a:lnTo>
                  <a:lnTo>
                    <a:pt x="503144" y="339760"/>
                  </a:lnTo>
                  <a:lnTo>
                    <a:pt x="508802" y="320201"/>
                  </a:lnTo>
                  <a:lnTo>
                    <a:pt x="512926" y="300038"/>
                  </a:lnTo>
                  <a:lnTo>
                    <a:pt x="515450" y="279337"/>
                  </a:lnTo>
                  <a:lnTo>
                    <a:pt x="516305" y="258165"/>
                  </a:lnTo>
                  <a:lnTo>
                    <a:pt x="515450" y="236991"/>
                  </a:lnTo>
                  <a:lnTo>
                    <a:pt x="512926" y="216289"/>
                  </a:lnTo>
                  <a:lnTo>
                    <a:pt x="508802" y="196124"/>
                  </a:lnTo>
                  <a:lnTo>
                    <a:pt x="503144" y="176564"/>
                  </a:lnTo>
                  <a:lnTo>
                    <a:pt x="496018" y="157675"/>
                  </a:lnTo>
                  <a:lnTo>
                    <a:pt x="487490" y="139522"/>
                  </a:lnTo>
                  <a:lnTo>
                    <a:pt x="477627" y="122174"/>
                  </a:lnTo>
                  <a:lnTo>
                    <a:pt x="466496" y="105695"/>
                  </a:lnTo>
                  <a:lnTo>
                    <a:pt x="454162" y="90153"/>
                  </a:lnTo>
                  <a:lnTo>
                    <a:pt x="440693" y="75614"/>
                  </a:lnTo>
                  <a:lnTo>
                    <a:pt x="426154" y="62144"/>
                  </a:lnTo>
                  <a:lnTo>
                    <a:pt x="410613" y="49810"/>
                  </a:lnTo>
                  <a:lnTo>
                    <a:pt x="394135" y="38678"/>
                  </a:lnTo>
                  <a:lnTo>
                    <a:pt x="376787" y="28815"/>
                  </a:lnTo>
                  <a:lnTo>
                    <a:pt x="358636" y="20287"/>
                  </a:lnTo>
                  <a:lnTo>
                    <a:pt x="339747" y="13161"/>
                  </a:lnTo>
                  <a:lnTo>
                    <a:pt x="320188" y="7502"/>
                  </a:lnTo>
                  <a:lnTo>
                    <a:pt x="300025" y="3378"/>
                  </a:lnTo>
                  <a:lnTo>
                    <a:pt x="279324" y="855"/>
                  </a:lnTo>
                  <a:lnTo>
                    <a:pt x="258152" y="0"/>
                  </a:lnTo>
                  <a:lnTo>
                    <a:pt x="236980" y="855"/>
                  </a:lnTo>
                  <a:lnTo>
                    <a:pt x="216280" y="3378"/>
                  </a:lnTo>
                  <a:lnTo>
                    <a:pt x="196116" y="7502"/>
                  </a:lnTo>
                  <a:lnTo>
                    <a:pt x="176558" y="13161"/>
                  </a:lnTo>
                  <a:lnTo>
                    <a:pt x="157669" y="20287"/>
                  </a:lnTo>
                  <a:lnTo>
                    <a:pt x="139518" y="28815"/>
                  </a:lnTo>
                  <a:lnTo>
                    <a:pt x="122170" y="38678"/>
                  </a:lnTo>
                  <a:lnTo>
                    <a:pt x="105692" y="49810"/>
                  </a:lnTo>
                  <a:lnTo>
                    <a:pt x="90151" y="62144"/>
                  </a:lnTo>
                  <a:lnTo>
                    <a:pt x="75612" y="75614"/>
                  </a:lnTo>
                  <a:lnTo>
                    <a:pt x="62143" y="90153"/>
                  </a:lnTo>
                  <a:lnTo>
                    <a:pt x="49809" y="105695"/>
                  </a:lnTo>
                  <a:lnTo>
                    <a:pt x="38678" y="122174"/>
                  </a:lnTo>
                  <a:lnTo>
                    <a:pt x="28815" y="139522"/>
                  </a:lnTo>
                  <a:lnTo>
                    <a:pt x="20287" y="157675"/>
                  </a:lnTo>
                  <a:lnTo>
                    <a:pt x="13161" y="176564"/>
                  </a:lnTo>
                  <a:lnTo>
                    <a:pt x="7502" y="196124"/>
                  </a:lnTo>
                  <a:lnTo>
                    <a:pt x="3378" y="216289"/>
                  </a:lnTo>
                  <a:lnTo>
                    <a:pt x="855" y="236991"/>
                  </a:lnTo>
                  <a:lnTo>
                    <a:pt x="0" y="258165"/>
                  </a:lnTo>
                  <a:lnTo>
                    <a:pt x="855" y="279337"/>
                  </a:lnTo>
                  <a:lnTo>
                    <a:pt x="3378" y="300038"/>
                  </a:lnTo>
                  <a:lnTo>
                    <a:pt x="7502" y="320201"/>
                  </a:lnTo>
                  <a:lnTo>
                    <a:pt x="13161" y="339760"/>
                  </a:lnTo>
                  <a:lnTo>
                    <a:pt x="20287" y="358648"/>
                  </a:lnTo>
                  <a:lnTo>
                    <a:pt x="28815" y="376800"/>
                  </a:lnTo>
                  <a:lnTo>
                    <a:pt x="38678" y="394147"/>
                  </a:lnTo>
                  <a:lnTo>
                    <a:pt x="49809" y="410625"/>
                  </a:lnTo>
                  <a:lnTo>
                    <a:pt x="62143" y="426167"/>
                  </a:lnTo>
                  <a:lnTo>
                    <a:pt x="75612" y="440705"/>
                  </a:lnTo>
                  <a:lnTo>
                    <a:pt x="90151" y="454175"/>
                  </a:lnTo>
                  <a:lnTo>
                    <a:pt x="105692" y="466508"/>
                  </a:lnTo>
                  <a:lnTo>
                    <a:pt x="122170" y="477640"/>
                  </a:lnTo>
                  <a:lnTo>
                    <a:pt x="139518" y="487503"/>
                  </a:lnTo>
                  <a:lnTo>
                    <a:pt x="157669" y="496031"/>
                  </a:lnTo>
                  <a:lnTo>
                    <a:pt x="176558" y="503157"/>
                  </a:lnTo>
                  <a:lnTo>
                    <a:pt x="196116" y="508815"/>
                  </a:lnTo>
                  <a:lnTo>
                    <a:pt x="216280" y="512939"/>
                  </a:lnTo>
                  <a:lnTo>
                    <a:pt x="236980" y="515462"/>
                  </a:lnTo>
                  <a:lnTo>
                    <a:pt x="258152" y="516318"/>
                  </a:lnTo>
                  <a:close/>
                </a:path>
              </a:pathLst>
            </a:custGeom>
            <a:solidFill>
              <a:srgbClr val="ABE0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59474" y="5971114"/>
              <a:ext cx="443660" cy="443660"/>
            </a:xfrm>
            <a:custGeom>
              <a:avLst/>
              <a:gdLst/>
              <a:ahLst/>
              <a:cxnLst/>
              <a:rect l="l" t="t" r="r" b="b"/>
              <a:pathLst>
                <a:path w="432003" h="432003">
                  <a:moveTo>
                    <a:pt x="216001" y="432003"/>
                  </a:moveTo>
                  <a:lnTo>
                    <a:pt x="233716" y="431287"/>
                  </a:lnTo>
                  <a:lnTo>
                    <a:pt x="251037" y="429176"/>
                  </a:lnTo>
                  <a:lnTo>
                    <a:pt x="267908" y="425725"/>
                  </a:lnTo>
                  <a:lnTo>
                    <a:pt x="284273" y="420990"/>
                  </a:lnTo>
                  <a:lnTo>
                    <a:pt x="300077" y="415028"/>
                  </a:lnTo>
                  <a:lnTo>
                    <a:pt x="315265" y="407892"/>
                  </a:lnTo>
                  <a:lnTo>
                    <a:pt x="329780" y="399640"/>
                  </a:lnTo>
                  <a:lnTo>
                    <a:pt x="343567" y="390326"/>
                  </a:lnTo>
                  <a:lnTo>
                    <a:pt x="356571" y="380006"/>
                  </a:lnTo>
                  <a:lnTo>
                    <a:pt x="368736" y="368736"/>
                  </a:lnTo>
                  <a:lnTo>
                    <a:pt x="380006" y="356571"/>
                  </a:lnTo>
                  <a:lnTo>
                    <a:pt x="390326" y="343567"/>
                  </a:lnTo>
                  <a:lnTo>
                    <a:pt x="399640" y="329780"/>
                  </a:lnTo>
                  <a:lnTo>
                    <a:pt x="407892" y="315265"/>
                  </a:lnTo>
                  <a:lnTo>
                    <a:pt x="415028" y="300077"/>
                  </a:lnTo>
                  <a:lnTo>
                    <a:pt x="420990" y="284273"/>
                  </a:lnTo>
                  <a:lnTo>
                    <a:pt x="425725" y="267908"/>
                  </a:lnTo>
                  <a:lnTo>
                    <a:pt x="429176" y="251037"/>
                  </a:lnTo>
                  <a:lnTo>
                    <a:pt x="431287" y="233716"/>
                  </a:lnTo>
                  <a:lnTo>
                    <a:pt x="432003" y="216001"/>
                  </a:lnTo>
                  <a:lnTo>
                    <a:pt x="431287" y="198286"/>
                  </a:lnTo>
                  <a:lnTo>
                    <a:pt x="429176" y="180965"/>
                  </a:lnTo>
                  <a:lnTo>
                    <a:pt x="425725" y="164094"/>
                  </a:lnTo>
                  <a:lnTo>
                    <a:pt x="420990" y="147729"/>
                  </a:lnTo>
                  <a:lnTo>
                    <a:pt x="415028" y="131925"/>
                  </a:lnTo>
                  <a:lnTo>
                    <a:pt x="407892" y="116737"/>
                  </a:lnTo>
                  <a:lnTo>
                    <a:pt x="399640" y="102222"/>
                  </a:lnTo>
                  <a:lnTo>
                    <a:pt x="390326" y="88435"/>
                  </a:lnTo>
                  <a:lnTo>
                    <a:pt x="380006" y="75431"/>
                  </a:lnTo>
                  <a:lnTo>
                    <a:pt x="368736" y="63266"/>
                  </a:lnTo>
                  <a:lnTo>
                    <a:pt x="356571" y="51996"/>
                  </a:lnTo>
                  <a:lnTo>
                    <a:pt x="343567" y="41676"/>
                  </a:lnTo>
                  <a:lnTo>
                    <a:pt x="329780" y="32362"/>
                  </a:lnTo>
                  <a:lnTo>
                    <a:pt x="315265" y="24110"/>
                  </a:lnTo>
                  <a:lnTo>
                    <a:pt x="300077" y="16974"/>
                  </a:lnTo>
                  <a:lnTo>
                    <a:pt x="284273" y="11012"/>
                  </a:lnTo>
                  <a:lnTo>
                    <a:pt x="267908" y="6277"/>
                  </a:lnTo>
                  <a:lnTo>
                    <a:pt x="251037" y="2827"/>
                  </a:lnTo>
                  <a:lnTo>
                    <a:pt x="233716" y="716"/>
                  </a:lnTo>
                  <a:lnTo>
                    <a:pt x="216001" y="0"/>
                  </a:lnTo>
                  <a:lnTo>
                    <a:pt x="198286" y="716"/>
                  </a:lnTo>
                  <a:lnTo>
                    <a:pt x="180965" y="2827"/>
                  </a:lnTo>
                  <a:lnTo>
                    <a:pt x="164094" y="6277"/>
                  </a:lnTo>
                  <a:lnTo>
                    <a:pt x="147729" y="11012"/>
                  </a:lnTo>
                  <a:lnTo>
                    <a:pt x="131925" y="16974"/>
                  </a:lnTo>
                  <a:lnTo>
                    <a:pt x="116737" y="24110"/>
                  </a:lnTo>
                  <a:lnTo>
                    <a:pt x="102222" y="32362"/>
                  </a:lnTo>
                  <a:lnTo>
                    <a:pt x="88435" y="41676"/>
                  </a:lnTo>
                  <a:lnTo>
                    <a:pt x="75431" y="51996"/>
                  </a:lnTo>
                  <a:lnTo>
                    <a:pt x="63266" y="63266"/>
                  </a:lnTo>
                  <a:lnTo>
                    <a:pt x="51996" y="75431"/>
                  </a:lnTo>
                  <a:lnTo>
                    <a:pt x="41676" y="88435"/>
                  </a:lnTo>
                  <a:lnTo>
                    <a:pt x="32362" y="102222"/>
                  </a:lnTo>
                  <a:lnTo>
                    <a:pt x="24110" y="116737"/>
                  </a:lnTo>
                  <a:lnTo>
                    <a:pt x="16974" y="131925"/>
                  </a:lnTo>
                  <a:lnTo>
                    <a:pt x="11012" y="147729"/>
                  </a:lnTo>
                  <a:lnTo>
                    <a:pt x="6277" y="164094"/>
                  </a:lnTo>
                  <a:lnTo>
                    <a:pt x="2827" y="180965"/>
                  </a:lnTo>
                  <a:lnTo>
                    <a:pt x="716" y="198286"/>
                  </a:lnTo>
                  <a:lnTo>
                    <a:pt x="0" y="216001"/>
                  </a:lnTo>
                  <a:lnTo>
                    <a:pt x="716" y="233716"/>
                  </a:lnTo>
                  <a:lnTo>
                    <a:pt x="2827" y="251037"/>
                  </a:lnTo>
                  <a:lnTo>
                    <a:pt x="6277" y="267908"/>
                  </a:lnTo>
                  <a:lnTo>
                    <a:pt x="11012" y="284273"/>
                  </a:lnTo>
                  <a:lnTo>
                    <a:pt x="16974" y="300077"/>
                  </a:lnTo>
                  <a:lnTo>
                    <a:pt x="24110" y="315265"/>
                  </a:lnTo>
                  <a:lnTo>
                    <a:pt x="32362" y="329780"/>
                  </a:lnTo>
                  <a:lnTo>
                    <a:pt x="41676" y="343567"/>
                  </a:lnTo>
                  <a:lnTo>
                    <a:pt x="51996" y="356571"/>
                  </a:lnTo>
                  <a:lnTo>
                    <a:pt x="63266" y="368736"/>
                  </a:lnTo>
                  <a:lnTo>
                    <a:pt x="75431" y="380006"/>
                  </a:lnTo>
                  <a:lnTo>
                    <a:pt x="88435" y="390326"/>
                  </a:lnTo>
                  <a:lnTo>
                    <a:pt x="102222" y="399640"/>
                  </a:lnTo>
                  <a:lnTo>
                    <a:pt x="116737" y="407892"/>
                  </a:lnTo>
                  <a:lnTo>
                    <a:pt x="131925" y="415028"/>
                  </a:lnTo>
                  <a:lnTo>
                    <a:pt x="147729" y="420990"/>
                  </a:lnTo>
                  <a:lnTo>
                    <a:pt x="164094" y="425725"/>
                  </a:lnTo>
                  <a:lnTo>
                    <a:pt x="180965" y="429176"/>
                  </a:lnTo>
                  <a:lnTo>
                    <a:pt x="198286" y="431287"/>
                  </a:lnTo>
                  <a:lnTo>
                    <a:pt x="216001" y="432003"/>
                  </a:lnTo>
                  <a:close/>
                </a:path>
              </a:pathLst>
            </a:custGeom>
            <a:solidFill>
              <a:srgbClr val="43C7F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00298" y="6011939"/>
              <a:ext cx="362013" cy="362013"/>
            </a:xfrm>
            <a:custGeom>
              <a:avLst/>
              <a:gdLst/>
              <a:ahLst/>
              <a:cxnLst/>
              <a:rect l="l" t="t" r="r" b="b"/>
              <a:pathLst>
                <a:path w="352501" h="352501">
                  <a:moveTo>
                    <a:pt x="176250" y="352501"/>
                  </a:moveTo>
                  <a:lnTo>
                    <a:pt x="190978" y="351894"/>
                  </a:lnTo>
                  <a:lnTo>
                    <a:pt x="205371" y="350107"/>
                  </a:lnTo>
                  <a:lnTo>
                    <a:pt x="219381" y="347186"/>
                  </a:lnTo>
                  <a:lnTo>
                    <a:pt x="232959" y="343180"/>
                  </a:lnTo>
                  <a:lnTo>
                    <a:pt x="246059" y="338137"/>
                  </a:lnTo>
                  <a:lnTo>
                    <a:pt x="258631" y="332105"/>
                  </a:lnTo>
                  <a:lnTo>
                    <a:pt x="270628" y="325132"/>
                  </a:lnTo>
                  <a:lnTo>
                    <a:pt x="282002" y="317266"/>
                  </a:lnTo>
                  <a:lnTo>
                    <a:pt x="292704" y="308554"/>
                  </a:lnTo>
                  <a:lnTo>
                    <a:pt x="302688" y="299046"/>
                  </a:lnTo>
                  <a:lnTo>
                    <a:pt x="311904" y="288788"/>
                  </a:lnTo>
                  <a:lnTo>
                    <a:pt x="320306" y="277829"/>
                  </a:lnTo>
                  <a:lnTo>
                    <a:pt x="327844" y="266217"/>
                  </a:lnTo>
                  <a:lnTo>
                    <a:pt x="334471" y="253999"/>
                  </a:lnTo>
                  <a:lnTo>
                    <a:pt x="340139" y="241225"/>
                  </a:lnTo>
                  <a:lnTo>
                    <a:pt x="344800" y="227941"/>
                  </a:lnTo>
                  <a:lnTo>
                    <a:pt x="348406" y="214195"/>
                  </a:lnTo>
                  <a:lnTo>
                    <a:pt x="350909" y="200037"/>
                  </a:lnTo>
                  <a:lnTo>
                    <a:pt x="352261" y="185513"/>
                  </a:lnTo>
                  <a:lnTo>
                    <a:pt x="352501" y="176250"/>
                  </a:lnTo>
                  <a:lnTo>
                    <a:pt x="351894" y="161522"/>
                  </a:lnTo>
                  <a:lnTo>
                    <a:pt x="350107" y="147129"/>
                  </a:lnTo>
                  <a:lnTo>
                    <a:pt x="347186" y="133119"/>
                  </a:lnTo>
                  <a:lnTo>
                    <a:pt x="343180" y="119541"/>
                  </a:lnTo>
                  <a:lnTo>
                    <a:pt x="338137" y="106442"/>
                  </a:lnTo>
                  <a:lnTo>
                    <a:pt x="332105" y="93869"/>
                  </a:lnTo>
                  <a:lnTo>
                    <a:pt x="325132" y="81872"/>
                  </a:lnTo>
                  <a:lnTo>
                    <a:pt x="317266" y="70499"/>
                  </a:lnTo>
                  <a:lnTo>
                    <a:pt x="308554" y="59796"/>
                  </a:lnTo>
                  <a:lnTo>
                    <a:pt x="299046" y="49812"/>
                  </a:lnTo>
                  <a:lnTo>
                    <a:pt x="288788" y="40596"/>
                  </a:lnTo>
                  <a:lnTo>
                    <a:pt x="277829" y="32195"/>
                  </a:lnTo>
                  <a:lnTo>
                    <a:pt x="266217" y="24656"/>
                  </a:lnTo>
                  <a:lnTo>
                    <a:pt x="253999" y="18029"/>
                  </a:lnTo>
                  <a:lnTo>
                    <a:pt x="241225" y="12361"/>
                  </a:lnTo>
                  <a:lnTo>
                    <a:pt x="227941" y="7700"/>
                  </a:lnTo>
                  <a:lnTo>
                    <a:pt x="214195" y="4094"/>
                  </a:lnTo>
                  <a:lnTo>
                    <a:pt x="200037" y="1591"/>
                  </a:lnTo>
                  <a:lnTo>
                    <a:pt x="185513" y="239"/>
                  </a:lnTo>
                  <a:lnTo>
                    <a:pt x="176250" y="0"/>
                  </a:lnTo>
                  <a:lnTo>
                    <a:pt x="161522" y="606"/>
                  </a:lnTo>
                  <a:lnTo>
                    <a:pt x="147129" y="2394"/>
                  </a:lnTo>
                  <a:lnTo>
                    <a:pt x="133119" y="5314"/>
                  </a:lnTo>
                  <a:lnTo>
                    <a:pt x="119541" y="9320"/>
                  </a:lnTo>
                  <a:lnTo>
                    <a:pt x="106442" y="14363"/>
                  </a:lnTo>
                  <a:lnTo>
                    <a:pt x="93869" y="20395"/>
                  </a:lnTo>
                  <a:lnTo>
                    <a:pt x="81872" y="27368"/>
                  </a:lnTo>
                  <a:lnTo>
                    <a:pt x="70499" y="35234"/>
                  </a:lnTo>
                  <a:lnTo>
                    <a:pt x="59796" y="43946"/>
                  </a:lnTo>
                  <a:lnTo>
                    <a:pt x="49812" y="53455"/>
                  </a:lnTo>
                  <a:lnTo>
                    <a:pt x="40596" y="63712"/>
                  </a:lnTo>
                  <a:lnTo>
                    <a:pt x="32195" y="74671"/>
                  </a:lnTo>
                  <a:lnTo>
                    <a:pt x="24656" y="86284"/>
                  </a:lnTo>
                  <a:lnTo>
                    <a:pt x="18029" y="98501"/>
                  </a:lnTo>
                  <a:lnTo>
                    <a:pt x="12361" y="111276"/>
                  </a:lnTo>
                  <a:lnTo>
                    <a:pt x="7700" y="124560"/>
                  </a:lnTo>
                  <a:lnTo>
                    <a:pt x="4094" y="138305"/>
                  </a:lnTo>
                  <a:lnTo>
                    <a:pt x="1591" y="152463"/>
                  </a:lnTo>
                  <a:lnTo>
                    <a:pt x="239" y="166987"/>
                  </a:lnTo>
                  <a:lnTo>
                    <a:pt x="0" y="176250"/>
                  </a:lnTo>
                  <a:lnTo>
                    <a:pt x="606" y="190978"/>
                  </a:lnTo>
                  <a:lnTo>
                    <a:pt x="2394" y="205371"/>
                  </a:lnTo>
                  <a:lnTo>
                    <a:pt x="5314" y="219381"/>
                  </a:lnTo>
                  <a:lnTo>
                    <a:pt x="9320" y="232959"/>
                  </a:lnTo>
                  <a:lnTo>
                    <a:pt x="14363" y="246059"/>
                  </a:lnTo>
                  <a:lnTo>
                    <a:pt x="20395" y="258631"/>
                  </a:lnTo>
                  <a:lnTo>
                    <a:pt x="27368" y="270628"/>
                  </a:lnTo>
                  <a:lnTo>
                    <a:pt x="35234" y="282002"/>
                  </a:lnTo>
                  <a:lnTo>
                    <a:pt x="43946" y="292704"/>
                  </a:lnTo>
                  <a:lnTo>
                    <a:pt x="53455" y="302688"/>
                  </a:lnTo>
                  <a:lnTo>
                    <a:pt x="63712" y="311904"/>
                  </a:lnTo>
                  <a:lnTo>
                    <a:pt x="74671" y="320306"/>
                  </a:lnTo>
                  <a:lnTo>
                    <a:pt x="86284" y="327844"/>
                  </a:lnTo>
                  <a:lnTo>
                    <a:pt x="98501" y="334471"/>
                  </a:lnTo>
                  <a:lnTo>
                    <a:pt x="111276" y="340139"/>
                  </a:lnTo>
                  <a:lnTo>
                    <a:pt x="124560" y="344800"/>
                  </a:lnTo>
                  <a:lnTo>
                    <a:pt x="138305" y="348406"/>
                  </a:lnTo>
                  <a:lnTo>
                    <a:pt x="152463" y="350909"/>
                  </a:lnTo>
                  <a:lnTo>
                    <a:pt x="166987" y="352261"/>
                  </a:lnTo>
                  <a:lnTo>
                    <a:pt x="176250" y="352501"/>
                  </a:lnTo>
                  <a:close/>
                </a:path>
              </a:pathLst>
            </a:custGeom>
            <a:solidFill>
              <a:srgbClr val="00AD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159008" y="7690058"/>
              <a:ext cx="369708" cy="369708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" y="-12"/>
              <a:ext cx="181976" cy="8207665"/>
            </a:xfrm>
            <a:custGeom>
              <a:avLst/>
              <a:gdLst/>
              <a:ahLst/>
              <a:cxnLst/>
              <a:rect l="l" t="t" r="r" b="b"/>
              <a:pathLst>
                <a:path w="143992" h="7992008">
                  <a:moveTo>
                    <a:pt x="143992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143992" y="7992008"/>
                  </a:lnTo>
                  <a:lnTo>
                    <a:pt x="143992" y="12"/>
                  </a:lnTo>
                  <a:close/>
                </a:path>
              </a:pathLst>
            </a:custGeom>
            <a:solidFill>
              <a:srgbClr val="8DD7F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779" dirty="0"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686352" y="545701"/>
              <a:ext cx="226421" cy="286939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1060996" y="800990"/>
              <a:ext cx="1021804" cy="143506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11" dirty="0">
                  <a:latin typeface="Malgun Gothic"/>
                  <a:cs typeface="Malgun Gothic"/>
                </a:rPr>
                <a:t>1Co 10:33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705797" y="2368393"/>
              <a:ext cx="252507" cy="285796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spc="-40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J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1060996" y="2623732"/>
              <a:ext cx="717004" cy="165473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26" dirty="0">
                  <a:latin typeface="Malgun Gothic"/>
                  <a:cs typeface="Malgun Gothic"/>
                </a:rPr>
                <a:t>Ef 4:25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661974" y="4199749"/>
              <a:ext cx="226422" cy="299982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1060996" y="4442719"/>
              <a:ext cx="717004" cy="166769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26" dirty="0">
                  <a:latin typeface="Malgun Gothic"/>
                  <a:cs typeface="Malgun Gothic"/>
                </a:rPr>
                <a:t>Fil 2:29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686352" y="6035958"/>
              <a:ext cx="226421" cy="286939"/>
            </a:xfrm>
            <a:prstGeom prst="rect">
              <a:avLst/>
            </a:prstGeom>
          </p:spPr>
          <p:txBody>
            <a:bodyPr wrap="square" lIns="0" tIns="13426" rIns="0" bIns="0" rtlCol="0">
              <a:noAutofit/>
            </a:bodyPr>
            <a:lstStyle/>
            <a:p>
              <a:pPr marL="12549">
                <a:lnSpc>
                  <a:spcPts val="2115"/>
                </a:lnSpc>
              </a:pPr>
              <a:r>
                <a:rPr lang="es-ES" sz="19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endParaRPr sz="1976" dirty="0">
                <a:latin typeface="Times New Roman"/>
                <a:cs typeface="Times New Roman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1060996" y="6291287"/>
              <a:ext cx="793204" cy="147611"/>
            </a:xfrm>
            <a:prstGeom prst="rect">
              <a:avLst/>
            </a:prstGeom>
          </p:spPr>
          <p:txBody>
            <a:bodyPr wrap="square" lIns="0" tIns="6400" rIns="0" bIns="0" rtlCol="0">
              <a:noAutofit/>
            </a:bodyPr>
            <a:lstStyle/>
            <a:p>
              <a:pPr marL="12700">
                <a:lnSpc>
                  <a:spcPts val="1045"/>
                </a:lnSpc>
              </a:pPr>
              <a:r>
                <a:rPr lang="es-ES" sz="1000" spc="15" dirty="0">
                  <a:latin typeface="Malgun Gothic"/>
                  <a:cs typeface="Malgun Gothic"/>
                </a:rPr>
                <a:t>1P 4:8</a:t>
              </a:r>
              <a:endParaRPr lang="es-ES" sz="1000" dirty="0">
                <a:latin typeface="Malgun Gothic"/>
                <a:cs typeface="Malgun Gothic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5212080" y="7808259"/>
              <a:ext cx="223520" cy="144910"/>
            </a:xfrm>
            <a:prstGeom prst="rect">
              <a:avLst/>
            </a:prstGeom>
          </p:spPr>
          <p:txBody>
            <a:bodyPr wrap="square" lIns="0" tIns="6681" rIns="0" bIns="0" rtlCol="0">
              <a:noAutofit/>
            </a:bodyPr>
            <a:lstStyle/>
            <a:p>
              <a:pPr marL="12549">
                <a:lnSpc>
                  <a:spcPts val="1053"/>
                </a:lnSpc>
              </a:pPr>
              <a:r>
                <a:rPr lang="es-ES" sz="988" dirty="0">
                  <a:latin typeface="Times New Roman"/>
                  <a:cs typeface="Times New Roman"/>
                </a:rPr>
                <a:t>25</a:t>
              </a:r>
              <a:endParaRPr sz="988" dirty="0">
                <a:latin typeface="Times New Roman"/>
                <a:cs typeface="Times New Roman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969184" y="91716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3244460" y="91716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969184" y="1181269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3244460" y="1181269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969184" y="145660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244460" y="1456603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969184" y="172070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3244460" y="172070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969184" y="273985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244460" y="273985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969184" y="3003960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244460" y="3003960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969184" y="327929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244460" y="327929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969184" y="3543397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244460" y="3543397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969184" y="4558854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244460" y="4558854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969184" y="482295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244460" y="482295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969184" y="509828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244460" y="5098288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969184" y="536239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244460" y="536239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969184" y="640742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244460" y="6407425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969184" y="667152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244460" y="6671526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969184" y="6946861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44460" y="6946861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969184" y="721096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3244460" y="7210962"/>
              <a:ext cx="1731288" cy="1565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097">
                <a:lnSpc>
                  <a:spcPts val="988"/>
                </a:lnSpc>
              </a:pPr>
              <a:endParaRPr sz="988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>
            <a:extLst>
              <a:ext uri="{FF2B5EF4-FFF2-40B4-BE49-F238E27FC236}">
                <a16:creationId xmlns:a16="http://schemas.microsoft.com/office/drawing/2014/main" id="{2069E8AF-CD98-4B2E-AB6E-BBF879DF43A0}"/>
              </a:ext>
            </a:extLst>
          </p:cNvPr>
          <p:cNvGrpSpPr/>
          <p:nvPr/>
        </p:nvGrpSpPr>
        <p:grpSpPr>
          <a:xfrm>
            <a:off x="0" y="-12"/>
            <a:ext cx="5471997" cy="7992008"/>
            <a:chOff x="0" y="-12"/>
            <a:chExt cx="5471997" cy="7992008"/>
          </a:xfrm>
        </p:grpSpPr>
        <p:sp>
          <p:nvSpPr>
            <p:cNvPr id="17" name="object 17"/>
            <p:cNvSpPr/>
            <p:nvPr/>
          </p:nvSpPr>
          <p:spPr>
            <a:xfrm>
              <a:off x="116992" y="0"/>
              <a:ext cx="5355005" cy="7991995"/>
            </a:xfrm>
            <a:custGeom>
              <a:avLst/>
              <a:gdLst/>
              <a:ahLst/>
              <a:cxnLst/>
              <a:rect l="l" t="t" r="r" b="b"/>
              <a:pathLst>
                <a:path w="5355005" h="7991995">
                  <a:moveTo>
                    <a:pt x="0" y="7991995"/>
                  </a:moveTo>
                  <a:lnTo>
                    <a:pt x="5355005" y="7991995"/>
                  </a:lnTo>
                  <a:lnTo>
                    <a:pt x="5355005" y="0"/>
                  </a:lnTo>
                  <a:lnTo>
                    <a:pt x="0" y="0"/>
                  </a:lnTo>
                  <a:lnTo>
                    <a:pt x="0" y="7991995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9900" y="323996"/>
              <a:ext cx="4823993" cy="7344003"/>
            </a:xfrm>
            <a:custGeom>
              <a:avLst/>
              <a:gdLst/>
              <a:ahLst/>
              <a:cxnLst/>
              <a:rect l="l" t="t" r="r" b="b"/>
              <a:pathLst>
                <a:path w="4823993" h="7344003">
                  <a:moveTo>
                    <a:pt x="152400" y="0"/>
                  </a:moveTo>
                  <a:lnTo>
                    <a:pt x="152400" y="101600"/>
                  </a:lnTo>
                  <a:lnTo>
                    <a:pt x="101600" y="101600"/>
                  </a:lnTo>
                  <a:lnTo>
                    <a:pt x="101600" y="152400"/>
                  </a:lnTo>
                  <a:lnTo>
                    <a:pt x="0" y="152400"/>
                  </a:lnTo>
                  <a:lnTo>
                    <a:pt x="0" y="7191603"/>
                  </a:lnTo>
                  <a:lnTo>
                    <a:pt x="101600" y="7191603"/>
                  </a:lnTo>
                  <a:lnTo>
                    <a:pt x="101600" y="7242403"/>
                  </a:lnTo>
                  <a:lnTo>
                    <a:pt x="152400" y="7242403"/>
                  </a:lnTo>
                  <a:lnTo>
                    <a:pt x="152400" y="7344003"/>
                  </a:lnTo>
                  <a:lnTo>
                    <a:pt x="4671593" y="7344003"/>
                  </a:lnTo>
                  <a:lnTo>
                    <a:pt x="4671593" y="7242403"/>
                  </a:lnTo>
                  <a:lnTo>
                    <a:pt x="4722393" y="7242403"/>
                  </a:lnTo>
                  <a:lnTo>
                    <a:pt x="4722393" y="7191603"/>
                  </a:lnTo>
                  <a:lnTo>
                    <a:pt x="4823993" y="7191603"/>
                  </a:lnTo>
                  <a:lnTo>
                    <a:pt x="4823993" y="152400"/>
                  </a:lnTo>
                  <a:lnTo>
                    <a:pt x="4722393" y="152400"/>
                  </a:lnTo>
                  <a:lnTo>
                    <a:pt x="4722393" y="101600"/>
                  </a:lnTo>
                  <a:lnTo>
                    <a:pt x="4671593" y="101600"/>
                  </a:lnTo>
                  <a:lnTo>
                    <a:pt x="4671593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2293" y="40019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72293" y="759179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0700" y="759179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0700" y="40019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905" y="446167"/>
              <a:ext cx="918617" cy="10378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-12"/>
              <a:ext cx="116992" cy="7992008"/>
            </a:xfrm>
            <a:custGeom>
              <a:avLst/>
              <a:gdLst/>
              <a:ahLst/>
              <a:cxnLst/>
              <a:rect l="l" t="t" r="r" b="b"/>
              <a:pathLst>
                <a:path w="116992" h="7992008">
                  <a:moveTo>
                    <a:pt x="116992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116992" y="7992008"/>
                  </a:lnTo>
                  <a:lnTo>
                    <a:pt x="116992" y="12"/>
                  </a:lnTo>
                  <a:close/>
                </a:path>
              </a:pathLst>
            </a:custGeom>
            <a:solidFill>
              <a:srgbClr val="8DD7F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1752" y="7486150"/>
              <a:ext cx="359994" cy="359994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7999" y="4811972"/>
              <a:ext cx="3861000" cy="27032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523376" y="1093600"/>
              <a:ext cx="2280274" cy="254000"/>
            </a:xfrm>
            <a:prstGeom prst="rect">
              <a:avLst/>
            </a:prstGeom>
          </p:spPr>
          <p:txBody>
            <a:bodyPr wrap="square" lIns="0" tIns="12700" rIns="0" bIns="0" rtlCol="0">
              <a:noAutofit/>
            </a:bodyPr>
            <a:lstStyle/>
            <a:p>
              <a:pPr marL="12700">
                <a:lnSpc>
                  <a:spcPts val="2000"/>
                </a:lnSpc>
              </a:pPr>
              <a:r>
                <a:rPr lang="es-ES" dirty="0">
                  <a:solidFill>
                    <a:srgbClr val="00ADE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 origen de etiqueta</a:t>
              </a:r>
              <a:endParaRPr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42663" y="1745052"/>
              <a:ext cx="4353598" cy="603680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Había una vez un viejo jardinero en el Palacio de Versalles. El viejo jardinero era un hombre de carácter fiel que cuidaba el jardín cuidadosamente y trabajaba duro para hacer que las flores y los árboles en el jardín florecieran maravillosamente. Pero dijo que no podía gozarse de la alegría.</a:t>
              </a: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42663" y="2552700"/>
              <a:ext cx="4348522" cy="914400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marR="639"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Fue porque si el jardín estaba bien mantenido, los cortesanos y sus esposas acudían en masa al jardín de flores y lo pisaban. Es por eso que el jardinero estaba tan dolorido en su corazón, que se atrevió a enviar una petición al rey. Esta fue aceptada, y Luís XIV hizo varios letreros pequeños con el nombre de </a:t>
              </a:r>
              <a:r>
                <a:rPr lang="es-ES" sz="900" dirty="0">
                  <a:latin typeface="NanumBarunGothic"/>
                  <a:cs typeface="NanumBarunGothic"/>
                </a:rPr>
                <a:t>‘</a:t>
              </a:r>
              <a:r>
                <a:rPr lang="es-ES" sz="900" dirty="0">
                  <a:latin typeface="Malgun Gothic"/>
                  <a:cs typeface="Malgun Gothic"/>
                </a:rPr>
                <a:t>etiqueta</a:t>
              </a:r>
              <a:r>
                <a:rPr lang="es-ES" sz="900" dirty="0">
                  <a:latin typeface="NanumBarunGothic"/>
                  <a:cs typeface="NanumBarunGothic"/>
                </a:rPr>
                <a:t>’</a:t>
              </a:r>
              <a:r>
                <a:rPr lang="es-ES" sz="900" dirty="0">
                  <a:latin typeface="Malgun Gothic"/>
                  <a:cs typeface="Malgun Gothic"/>
                </a:rPr>
                <a:t> y los colocó entre los campos de flores para caminar cuidadosamente dentro de los letreros. La etiqueta significa 'Aticket' o 'una señal'.</a:t>
              </a:r>
              <a:endParaRPr sz="900" dirty="0">
                <a:latin typeface="Malgun Gothic"/>
                <a:cs typeface="Malgun Gothic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42663" y="3650204"/>
              <a:ext cx="4347883" cy="711314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Los cristianos deben tener etiqueta como cristianos. Como cristianos, por supuesto, hay normas de vida que se esperan, hay estilos de vida que deben respetarse porque son creyentes, y hay modales que deben cumplirse en la comunión de los santos. Como son santos salvos, deben seguir claramente las palabras y los modales que son dignos de esperanza.</a:t>
              </a:r>
              <a:endParaRPr sz="900" dirty="0">
                <a:latin typeface="Malgun Gothic"/>
                <a:cs typeface="Malgun Gothic"/>
              </a:endParaRPr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220700" y="7603145"/>
              <a:ext cx="171450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26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18" name="object 7">
              <a:extLst>
                <a:ext uri="{FF2B5EF4-FFF2-40B4-BE49-F238E27FC236}">
                  <a16:creationId xmlns:a16="http://schemas.microsoft.com/office/drawing/2014/main" id="{36678EAF-2594-4A35-9B08-0A4EFE99FB7B}"/>
                </a:ext>
              </a:extLst>
            </p:cNvPr>
            <p:cNvSpPr txBox="1"/>
            <p:nvPr/>
          </p:nvSpPr>
          <p:spPr>
            <a:xfrm>
              <a:off x="527050" y="1003300"/>
              <a:ext cx="685800" cy="330200"/>
            </a:xfrm>
            <a:prstGeom prst="rect">
              <a:avLst/>
            </a:prstGeom>
          </p:spPr>
          <p:txBody>
            <a:bodyPr wrap="square" lIns="0" tIns="16160" rIns="0" bIns="0" rtlCol="0" anchor="t">
              <a:noAutofit/>
            </a:bodyPr>
            <a:lstStyle/>
            <a:p>
              <a:pPr marL="12700" algn="ctr">
                <a:lnSpc>
                  <a:spcPts val="2545"/>
                </a:lnSpc>
              </a:pPr>
              <a:r>
                <a:rPr lang="es-ES" sz="1100" b="1" dirty="0">
                  <a:latin typeface="Times New Roman"/>
                  <a:cs typeface="Times New Roman"/>
                </a:rPr>
                <a:t>Alegoría</a:t>
              </a:r>
              <a:endParaRPr sz="1100" b="1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DFDD4A7F-E75C-4C95-8D8E-9C95B4471B26}"/>
              </a:ext>
            </a:extLst>
          </p:cNvPr>
          <p:cNvGrpSpPr/>
          <p:nvPr/>
        </p:nvGrpSpPr>
        <p:grpSpPr>
          <a:xfrm>
            <a:off x="0" y="-12"/>
            <a:ext cx="5471998" cy="7992008"/>
            <a:chOff x="0" y="-12"/>
            <a:chExt cx="5471998" cy="7992008"/>
          </a:xfrm>
        </p:grpSpPr>
        <p:sp>
          <p:nvSpPr>
            <p:cNvPr id="17" name="object 17"/>
            <p:cNvSpPr/>
            <p:nvPr/>
          </p:nvSpPr>
          <p:spPr>
            <a:xfrm>
              <a:off x="1471663" y="776287"/>
              <a:ext cx="3672840" cy="752855"/>
            </a:xfrm>
            <a:custGeom>
              <a:avLst/>
              <a:gdLst/>
              <a:ahLst/>
              <a:cxnLst/>
              <a:rect l="l" t="t" r="r" b="b"/>
              <a:pathLst>
                <a:path w="3672840" h="752855">
                  <a:moveTo>
                    <a:pt x="0" y="0"/>
                  </a:moveTo>
                  <a:lnTo>
                    <a:pt x="0" y="752855"/>
                  </a:lnTo>
                  <a:lnTo>
                    <a:pt x="3672840" y="752855"/>
                  </a:lnTo>
                  <a:lnTo>
                    <a:pt x="36728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B9BB">
                <a:alpha val="69999"/>
              </a:srgb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-12"/>
              <a:ext cx="5471998" cy="7992008"/>
            </a:xfrm>
            <a:custGeom>
              <a:avLst/>
              <a:gdLst/>
              <a:ahLst/>
              <a:cxnLst/>
              <a:rect l="l" t="t" r="r" b="b"/>
              <a:pathLst>
                <a:path w="5471998" h="7992008">
                  <a:moveTo>
                    <a:pt x="5471998" y="12"/>
                  </a:moveTo>
                  <a:lnTo>
                    <a:pt x="0" y="12"/>
                  </a:lnTo>
                  <a:lnTo>
                    <a:pt x="0" y="7992008"/>
                  </a:lnTo>
                  <a:lnTo>
                    <a:pt x="5471998" y="7992008"/>
                  </a:lnTo>
                  <a:lnTo>
                    <a:pt x="5471998" y="12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0" y="0"/>
              <a:ext cx="5471998" cy="7991995"/>
            </a:xfrm>
            <a:prstGeom prst="rect">
              <a:avLst/>
            </a:prstGeom>
          </p:spPr>
          <p:txBody>
            <a:bodyPr wrap="square" lIns="0" tIns="2925" rIns="0" bIns="0" rtlCol="0">
              <a:noAutofit/>
            </a:bodyPr>
            <a:lstStyle/>
            <a:p>
              <a:pPr>
                <a:lnSpc>
                  <a:spcPts val="650"/>
                </a:lnSpc>
              </a:pPr>
              <a:endParaRPr sz="650"/>
            </a:p>
            <a:p>
              <a:pPr marL="583507" marR="3887551" algn="just">
                <a:lnSpc>
                  <a:spcPct val="104747"/>
                </a:lnSpc>
                <a:spcBef>
                  <a:spcPts val="3000"/>
                </a:spcBef>
              </a:pPr>
              <a:r>
                <a:rPr sz="2000" spc="-728" dirty="0">
                  <a:latin typeface="Batang"/>
                  <a:cs typeface="Batang"/>
                </a:rPr>
                <a:t>질문있어요~</a:t>
              </a:r>
              <a:endParaRPr sz="2000">
                <a:latin typeface="Batang"/>
                <a:cs typeface="Batang"/>
              </a:endParaRPr>
            </a:p>
            <a:p>
              <a:pPr marL="624975" marR="553004" algn="just">
                <a:lnSpc>
                  <a:spcPts val="1400"/>
                </a:lnSpc>
                <a:spcBef>
                  <a:spcPts val="10238"/>
                </a:spcBef>
              </a:pPr>
              <a:r>
                <a:rPr sz="900" spc="-121" dirty="0">
                  <a:latin typeface="Malgun Gothic"/>
                  <a:cs typeface="Malgun Gothic"/>
                </a:rPr>
                <a:t>성경</a:t>
              </a:r>
              <a:r>
                <a:rPr sz="900" spc="-80" dirty="0">
                  <a:latin typeface="Malgun Gothic"/>
                  <a:cs typeface="Malgun Gothic"/>
                </a:rPr>
                <a:t>을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믿</a:t>
              </a:r>
              <a:r>
                <a:rPr sz="900" spc="-80" dirty="0">
                  <a:latin typeface="Malgun Gothic"/>
                  <a:cs typeface="Malgun Gothic"/>
                </a:rPr>
                <a:t>지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않으려</a:t>
              </a:r>
              <a:r>
                <a:rPr sz="900" spc="-80" dirty="0">
                  <a:latin typeface="Malgun Gothic"/>
                  <a:cs typeface="Malgun Gothic"/>
                </a:rPr>
                <a:t>고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고의적</a:t>
              </a:r>
              <a:r>
                <a:rPr sz="900" spc="-80" dirty="0">
                  <a:latin typeface="Malgun Gothic"/>
                  <a:cs typeface="Malgun Gothic"/>
                </a:rPr>
                <a:t>인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악심으</a:t>
              </a:r>
              <a:r>
                <a:rPr sz="900" spc="-80" dirty="0">
                  <a:latin typeface="Malgun Gothic"/>
                  <a:cs typeface="Malgun Gothic"/>
                </a:rPr>
                <a:t>로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성경</a:t>
              </a:r>
              <a:r>
                <a:rPr sz="900" spc="-80" dirty="0">
                  <a:latin typeface="Malgun Gothic"/>
                  <a:cs typeface="Malgun Gothic"/>
                </a:rPr>
                <a:t>을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보</a:t>
              </a:r>
              <a:r>
                <a:rPr sz="900" spc="-80" dirty="0">
                  <a:latin typeface="Malgun Gothic"/>
                  <a:cs typeface="Malgun Gothic"/>
                </a:rPr>
                <a:t>면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많</a:t>
              </a:r>
              <a:r>
                <a:rPr sz="900" spc="-80" dirty="0">
                  <a:latin typeface="Malgun Gothic"/>
                  <a:cs typeface="Malgun Gothic"/>
                </a:rPr>
                <a:t>은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내용</a:t>
              </a:r>
              <a:r>
                <a:rPr sz="900" spc="-80" dirty="0">
                  <a:latin typeface="Malgun Gothic"/>
                  <a:cs typeface="Malgun Gothic"/>
                </a:rPr>
                <a:t>이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모순으</a:t>
              </a:r>
              <a:r>
                <a:rPr sz="900" spc="-80" dirty="0">
                  <a:latin typeface="Malgun Gothic"/>
                  <a:cs typeface="Malgun Gothic"/>
                </a:rPr>
                <a:t>로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보이지</a:t>
              </a:r>
              <a:r>
                <a:rPr sz="900" spc="-80" dirty="0">
                  <a:latin typeface="Malgun Gothic"/>
                  <a:cs typeface="Malgun Gothic"/>
                </a:rPr>
                <a:t>만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44" dirty="0">
                  <a:latin typeface="Malgun Gothic"/>
                  <a:cs typeface="Malgun Gothic"/>
                </a:rPr>
                <a:t>믿으려는 </a:t>
              </a:r>
              <a:r>
                <a:rPr sz="900" spc="-121" dirty="0">
                  <a:latin typeface="Malgun Gothic"/>
                  <a:cs typeface="Malgun Gothic"/>
                </a:rPr>
                <a:t>착</a:t>
              </a:r>
              <a:r>
                <a:rPr sz="900" spc="-80" dirty="0">
                  <a:latin typeface="Malgun Gothic"/>
                  <a:cs typeface="Malgun Gothic"/>
                </a:rPr>
                <a:t>한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마음으</a:t>
              </a:r>
              <a:r>
                <a:rPr sz="900" spc="-80" dirty="0">
                  <a:latin typeface="Malgun Gothic"/>
                  <a:cs typeface="Malgun Gothic"/>
                </a:rPr>
                <a:t>로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보</a:t>
              </a:r>
              <a:r>
                <a:rPr sz="900" spc="-80" dirty="0">
                  <a:latin typeface="Malgun Gothic"/>
                  <a:cs typeface="Malgun Gothic"/>
                </a:rPr>
                <a:t>면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믿</a:t>
              </a:r>
              <a:r>
                <a:rPr sz="900" spc="-80" dirty="0">
                  <a:latin typeface="Malgun Gothic"/>
                  <a:cs typeface="Malgun Gothic"/>
                </a:rPr>
                <a:t>을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80" dirty="0">
                  <a:latin typeface="Malgun Gothic"/>
                  <a:cs typeface="Malgun Gothic"/>
                </a:rPr>
                <a:t>수</a:t>
              </a:r>
              <a:r>
                <a:rPr sz="900" spc="-81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있</a:t>
              </a:r>
              <a:r>
                <a:rPr sz="900" spc="-80" dirty="0">
                  <a:latin typeface="Malgun Gothic"/>
                  <a:cs typeface="Malgun Gothic"/>
                </a:rPr>
                <a:t>는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증거</a:t>
              </a:r>
              <a:r>
                <a:rPr sz="900" spc="-80" dirty="0">
                  <a:latin typeface="Malgun Gothic"/>
                  <a:cs typeface="Malgun Gothic"/>
                </a:rPr>
                <a:t>를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얼마든</a:t>
              </a:r>
              <a:r>
                <a:rPr sz="900" spc="-80" dirty="0">
                  <a:latin typeface="Malgun Gothic"/>
                  <a:cs typeface="Malgun Gothic"/>
                </a:rPr>
                <a:t>지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2" dirty="0">
                  <a:latin typeface="Malgun Gothic"/>
                  <a:cs typeface="Malgun Gothic"/>
                </a:rPr>
                <a:t>하나님</a:t>
              </a:r>
              <a:r>
                <a:rPr sz="900" spc="-80" dirty="0">
                  <a:latin typeface="Malgun Gothic"/>
                  <a:cs typeface="Malgun Gothic"/>
                </a:rPr>
                <a:t>께</a:t>
              </a:r>
              <a:r>
                <a:rPr sz="900" spc="-6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서</a:t>
              </a:r>
              <a:r>
                <a:rPr sz="900" spc="-80" dirty="0">
                  <a:latin typeface="Malgun Gothic"/>
                  <a:cs typeface="Malgun Gothic"/>
                </a:rPr>
                <a:t>는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성령</a:t>
              </a:r>
              <a:r>
                <a:rPr sz="900" spc="-80" dirty="0">
                  <a:latin typeface="Malgun Gothic"/>
                  <a:cs typeface="Malgun Gothic"/>
                </a:rPr>
                <a:t>을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통해</a:t>
              </a:r>
              <a:r>
                <a:rPr sz="900" spc="-80" dirty="0">
                  <a:latin typeface="Malgun Gothic"/>
                  <a:cs typeface="Malgun Gothic"/>
                </a:rPr>
                <a:t>서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우</a:t>
              </a:r>
              <a:r>
                <a:rPr sz="900" spc="-80" dirty="0">
                  <a:latin typeface="Malgun Gothic"/>
                  <a:cs typeface="Malgun Gothic"/>
                </a:rPr>
                <a:t>리</a:t>
              </a:r>
              <a:r>
                <a:rPr sz="900" spc="-76" dirty="0">
                  <a:latin typeface="Malgun Gothic"/>
                  <a:cs typeface="Malgun Gothic"/>
                </a:rPr>
                <a:t> </a:t>
              </a:r>
              <a:r>
                <a:rPr sz="900" spc="-121" dirty="0">
                  <a:latin typeface="Malgun Gothic"/>
                  <a:cs typeface="Malgun Gothic"/>
                </a:rPr>
                <a:t>마음</a:t>
              </a:r>
              <a:r>
                <a:rPr sz="900" spc="-80" dirty="0">
                  <a:latin typeface="Malgun Gothic"/>
                  <a:cs typeface="Malgun Gothic"/>
                </a:rPr>
                <a:t>에</a:t>
              </a:r>
              <a:r>
                <a:rPr sz="900" spc="-71" dirty="0">
                  <a:latin typeface="Malgun Gothic"/>
                  <a:cs typeface="Malgun Gothic"/>
                </a:rPr>
                <a:t> </a:t>
              </a:r>
              <a:r>
                <a:rPr sz="900" spc="0" dirty="0">
                  <a:latin typeface="Malgun Gothic"/>
                  <a:cs typeface="Malgun Gothic"/>
                </a:rPr>
                <a:t>보 </a:t>
              </a:r>
              <a:r>
                <a:rPr sz="900" spc="-44" dirty="0">
                  <a:latin typeface="Malgun Gothic"/>
                  <a:cs typeface="Malgun Gothic"/>
                </a:rPr>
                <a:t>여주십니다.</a:t>
              </a:r>
              <a:endParaRPr sz="900">
                <a:latin typeface="Malgun Gothic"/>
                <a:cs typeface="Malgun Gothic"/>
              </a:endParaRPr>
            </a:p>
            <a:p>
              <a:pPr marL="624975" marR="556433" algn="just">
                <a:lnSpc>
                  <a:spcPts val="1400"/>
                </a:lnSpc>
                <a:spcBef>
                  <a:spcPts val="1399"/>
                </a:spcBef>
              </a:pPr>
              <a:r>
                <a:rPr sz="900" spc="-96" dirty="0">
                  <a:latin typeface="Malgun Gothic"/>
                  <a:cs typeface="Malgun Gothic"/>
                </a:rPr>
                <a:t>왜냐면 성경에는 질문하신 내용 말고도 수많은 예언과 성취의 증거들이 있으니 따져보자하는 마 음과 시간만 투자한다면 자연스럽게 해결될 것이 확실하니 까요.</a:t>
              </a:r>
              <a:endParaRPr sz="900">
                <a:latin typeface="Malgun Gothic"/>
                <a:cs typeface="Malgun Gothic"/>
              </a:endParaRPr>
            </a:p>
            <a:p>
              <a:pPr marL="624975" marR="527858" algn="just">
                <a:lnSpc>
                  <a:spcPts val="1400"/>
                </a:lnSpc>
                <a:spcBef>
                  <a:spcPts val="1399"/>
                </a:spcBef>
              </a:pPr>
              <a:r>
                <a:rPr sz="900" spc="-84" dirty="0">
                  <a:latin typeface="Malgun Gothic"/>
                  <a:cs typeface="Malgun Gothic"/>
                </a:rPr>
                <a:t>실제 아라랏트산은 터어키와 아르메니아 국경 근처에 있는 산으로 그 곳에서 부터 시날평지 가운 데 “바벨”이라고 생각하는 지역은 아라랏트산을 기준하면 서 쪽이 아니라 동남쪽이 됩니다.</a:t>
              </a:r>
              <a:endParaRPr sz="900">
                <a:latin typeface="Malgun Gothic"/>
                <a:cs typeface="Malgun Gothic"/>
              </a:endParaRPr>
            </a:p>
            <a:p>
              <a:pPr marL="624975" marR="492025" algn="just">
                <a:lnSpc>
                  <a:spcPts val="1400"/>
                </a:lnSpc>
                <a:spcBef>
                  <a:spcPts val="1399"/>
                </a:spcBef>
              </a:pPr>
              <a:r>
                <a:rPr sz="900" spc="-93" dirty="0">
                  <a:latin typeface="Malgun Gothic"/>
                  <a:cs typeface="Malgun Gothic"/>
                </a:rPr>
                <a:t>그러므로 아라랏트산 근처에서의 군집생활과 시날평지가 있는 동방으로 라는 말은 성경적으로 아 무 문제가 없는 표현이라 할 수 있습니다.</a:t>
              </a:r>
              <a:endParaRPr sz="900">
                <a:latin typeface="Malgun Gothic"/>
                <a:cs typeface="Malgun Gothic"/>
              </a:endParaRPr>
            </a:p>
            <a:p>
              <a:pPr marR="278794" algn="r">
                <a:lnSpc>
                  <a:spcPct val="97574"/>
                </a:lnSpc>
                <a:spcBef>
                  <a:spcPts val="26564"/>
                </a:spcBef>
              </a:pPr>
              <a:r>
                <a:rPr sz="1200" b="1" spc="64" dirty="0">
                  <a:latin typeface="Consolas"/>
                  <a:cs typeface="Consolas"/>
                </a:rPr>
                <a:t>8</a:t>
              </a:r>
              <a:endParaRPr sz="1200">
                <a:latin typeface="Consolas"/>
                <a:cs typeface="Consolas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36473" y="802525"/>
              <a:ext cx="794334" cy="9428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90252" y="7486150"/>
              <a:ext cx="359994" cy="359994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299" y="323996"/>
              <a:ext cx="4823993" cy="7344003"/>
            </a:xfrm>
            <a:custGeom>
              <a:avLst/>
              <a:gdLst/>
              <a:ahLst/>
              <a:cxnLst/>
              <a:rect l="l" t="t" r="r" b="b"/>
              <a:pathLst>
                <a:path w="4823993" h="7344003">
                  <a:moveTo>
                    <a:pt x="152400" y="0"/>
                  </a:moveTo>
                  <a:lnTo>
                    <a:pt x="152400" y="101600"/>
                  </a:lnTo>
                  <a:lnTo>
                    <a:pt x="101600" y="101600"/>
                  </a:lnTo>
                  <a:lnTo>
                    <a:pt x="101600" y="152400"/>
                  </a:lnTo>
                  <a:lnTo>
                    <a:pt x="0" y="152400"/>
                  </a:lnTo>
                  <a:lnTo>
                    <a:pt x="0" y="7191603"/>
                  </a:lnTo>
                  <a:lnTo>
                    <a:pt x="101600" y="7191603"/>
                  </a:lnTo>
                  <a:lnTo>
                    <a:pt x="101600" y="7242403"/>
                  </a:lnTo>
                  <a:lnTo>
                    <a:pt x="152400" y="7242403"/>
                  </a:lnTo>
                  <a:lnTo>
                    <a:pt x="152400" y="7344003"/>
                  </a:lnTo>
                  <a:lnTo>
                    <a:pt x="4671593" y="7344003"/>
                  </a:lnTo>
                  <a:lnTo>
                    <a:pt x="4671593" y="7242403"/>
                  </a:lnTo>
                  <a:lnTo>
                    <a:pt x="4722393" y="7242403"/>
                  </a:lnTo>
                  <a:lnTo>
                    <a:pt x="4722393" y="7191603"/>
                  </a:lnTo>
                  <a:lnTo>
                    <a:pt x="4823993" y="7191603"/>
                  </a:lnTo>
                  <a:lnTo>
                    <a:pt x="4823993" y="152400"/>
                  </a:lnTo>
                  <a:lnTo>
                    <a:pt x="4722393" y="152400"/>
                  </a:lnTo>
                  <a:lnTo>
                    <a:pt x="4722393" y="101600"/>
                  </a:lnTo>
                  <a:lnTo>
                    <a:pt x="4671593" y="101600"/>
                  </a:lnTo>
                  <a:lnTo>
                    <a:pt x="4671593" y="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05693" y="40019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05693" y="759179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4099" y="759179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4099" y="40019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5206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68827" y="776620"/>
              <a:ext cx="3573246" cy="659104"/>
            </a:xfrm>
            <a:custGeom>
              <a:avLst/>
              <a:gdLst/>
              <a:ahLst/>
              <a:cxnLst/>
              <a:rect l="l" t="t" r="r" b="b"/>
              <a:pathLst>
                <a:path w="3573246" h="659104">
                  <a:moveTo>
                    <a:pt x="166243" y="393306"/>
                  </a:moveTo>
                  <a:lnTo>
                    <a:pt x="166243" y="579335"/>
                  </a:lnTo>
                  <a:lnTo>
                    <a:pt x="167561" y="593860"/>
                  </a:lnTo>
                  <a:lnTo>
                    <a:pt x="185471" y="631281"/>
                  </a:lnTo>
                  <a:lnTo>
                    <a:pt x="219384" y="654554"/>
                  </a:lnTo>
                  <a:lnTo>
                    <a:pt x="245999" y="659104"/>
                  </a:lnTo>
                  <a:lnTo>
                    <a:pt x="3493490" y="659104"/>
                  </a:lnTo>
                  <a:lnTo>
                    <a:pt x="3534213" y="647936"/>
                  </a:lnTo>
                  <a:lnTo>
                    <a:pt x="3562902" y="618650"/>
                  </a:lnTo>
                  <a:lnTo>
                    <a:pt x="3573246" y="579335"/>
                  </a:lnTo>
                  <a:lnTo>
                    <a:pt x="3573246" y="79756"/>
                  </a:lnTo>
                  <a:lnTo>
                    <a:pt x="3562077" y="39025"/>
                  </a:lnTo>
                  <a:lnTo>
                    <a:pt x="3532791" y="10338"/>
                  </a:lnTo>
                  <a:lnTo>
                    <a:pt x="3493490" y="0"/>
                  </a:lnTo>
                  <a:lnTo>
                    <a:pt x="245999" y="0"/>
                  </a:lnTo>
                  <a:lnTo>
                    <a:pt x="205273" y="11166"/>
                  </a:lnTo>
                  <a:lnTo>
                    <a:pt x="176584" y="40449"/>
                  </a:lnTo>
                  <a:lnTo>
                    <a:pt x="166243" y="79756"/>
                  </a:lnTo>
                  <a:lnTo>
                    <a:pt x="166243" y="269036"/>
                  </a:lnTo>
                  <a:lnTo>
                    <a:pt x="161657" y="281499"/>
                  </a:lnTo>
                  <a:lnTo>
                    <a:pt x="157424" y="292259"/>
                  </a:lnTo>
                  <a:lnTo>
                    <a:pt x="153252" y="301386"/>
                  </a:lnTo>
                  <a:lnTo>
                    <a:pt x="148848" y="308949"/>
                  </a:lnTo>
                  <a:lnTo>
                    <a:pt x="143921" y="315017"/>
                  </a:lnTo>
                  <a:lnTo>
                    <a:pt x="138176" y="319661"/>
                  </a:lnTo>
                  <a:lnTo>
                    <a:pt x="131322" y="322949"/>
                  </a:lnTo>
                  <a:lnTo>
                    <a:pt x="123066" y="324951"/>
                  </a:lnTo>
                  <a:lnTo>
                    <a:pt x="113116" y="325736"/>
                  </a:lnTo>
                  <a:lnTo>
                    <a:pt x="101179" y="325375"/>
                  </a:lnTo>
                  <a:lnTo>
                    <a:pt x="86963" y="323935"/>
                  </a:lnTo>
                  <a:lnTo>
                    <a:pt x="70175" y="321487"/>
                  </a:lnTo>
                  <a:lnTo>
                    <a:pt x="50523" y="318101"/>
                  </a:lnTo>
                  <a:lnTo>
                    <a:pt x="27714" y="313845"/>
                  </a:lnTo>
                  <a:lnTo>
                    <a:pt x="1456" y="308790"/>
                  </a:lnTo>
                  <a:lnTo>
                    <a:pt x="0" y="308508"/>
                  </a:lnTo>
                  <a:lnTo>
                    <a:pt x="18862" y="325595"/>
                  </a:lnTo>
                  <a:lnTo>
                    <a:pt x="35380" y="340447"/>
                  </a:lnTo>
                  <a:lnTo>
                    <a:pt x="49827" y="353203"/>
                  </a:lnTo>
                  <a:lnTo>
                    <a:pt x="62480" y="364004"/>
                  </a:lnTo>
                  <a:lnTo>
                    <a:pt x="73613" y="372991"/>
                  </a:lnTo>
                  <a:lnTo>
                    <a:pt x="83501" y="380303"/>
                  </a:lnTo>
                  <a:lnTo>
                    <a:pt x="92420" y="386080"/>
                  </a:lnTo>
                  <a:lnTo>
                    <a:pt x="100643" y="390464"/>
                  </a:lnTo>
                  <a:lnTo>
                    <a:pt x="108447" y="393594"/>
                  </a:lnTo>
                  <a:lnTo>
                    <a:pt x="116107" y="395611"/>
                  </a:lnTo>
                  <a:lnTo>
                    <a:pt x="123897" y="396655"/>
                  </a:lnTo>
                  <a:lnTo>
                    <a:pt x="132092" y="396866"/>
                  </a:lnTo>
                  <a:lnTo>
                    <a:pt x="140968" y="396384"/>
                  </a:lnTo>
                  <a:lnTo>
                    <a:pt x="150800" y="395351"/>
                  </a:lnTo>
                  <a:lnTo>
                    <a:pt x="161862" y="393906"/>
                  </a:lnTo>
                  <a:lnTo>
                    <a:pt x="166243" y="393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1468827" y="776620"/>
              <a:ext cx="3573246" cy="659104"/>
            </a:xfrm>
            <a:custGeom>
              <a:avLst/>
              <a:gdLst/>
              <a:ahLst/>
              <a:cxnLst/>
              <a:rect l="l" t="t" r="r" b="b"/>
              <a:pathLst>
                <a:path w="3573246" h="659104">
                  <a:moveTo>
                    <a:pt x="166243" y="393306"/>
                  </a:moveTo>
                  <a:lnTo>
                    <a:pt x="166243" y="579335"/>
                  </a:lnTo>
                  <a:lnTo>
                    <a:pt x="167561" y="593860"/>
                  </a:lnTo>
                  <a:lnTo>
                    <a:pt x="185471" y="631281"/>
                  </a:lnTo>
                  <a:lnTo>
                    <a:pt x="219384" y="654554"/>
                  </a:lnTo>
                  <a:lnTo>
                    <a:pt x="245999" y="659104"/>
                  </a:lnTo>
                  <a:lnTo>
                    <a:pt x="3493490" y="659104"/>
                  </a:lnTo>
                  <a:lnTo>
                    <a:pt x="3534213" y="647936"/>
                  </a:lnTo>
                  <a:lnTo>
                    <a:pt x="3562902" y="618650"/>
                  </a:lnTo>
                  <a:lnTo>
                    <a:pt x="3573246" y="579335"/>
                  </a:lnTo>
                  <a:lnTo>
                    <a:pt x="3573246" y="79756"/>
                  </a:lnTo>
                  <a:lnTo>
                    <a:pt x="3562077" y="39025"/>
                  </a:lnTo>
                  <a:lnTo>
                    <a:pt x="3532791" y="10338"/>
                  </a:lnTo>
                  <a:lnTo>
                    <a:pt x="3493490" y="0"/>
                  </a:lnTo>
                  <a:lnTo>
                    <a:pt x="245999" y="0"/>
                  </a:lnTo>
                  <a:lnTo>
                    <a:pt x="205273" y="11166"/>
                  </a:lnTo>
                  <a:lnTo>
                    <a:pt x="176584" y="40449"/>
                  </a:lnTo>
                  <a:lnTo>
                    <a:pt x="166243" y="79756"/>
                  </a:lnTo>
                  <a:lnTo>
                    <a:pt x="166243" y="269036"/>
                  </a:lnTo>
                  <a:lnTo>
                    <a:pt x="161657" y="281499"/>
                  </a:lnTo>
                  <a:lnTo>
                    <a:pt x="157424" y="292259"/>
                  </a:lnTo>
                  <a:lnTo>
                    <a:pt x="153252" y="301386"/>
                  </a:lnTo>
                  <a:lnTo>
                    <a:pt x="148848" y="308949"/>
                  </a:lnTo>
                  <a:lnTo>
                    <a:pt x="143921" y="315017"/>
                  </a:lnTo>
                  <a:lnTo>
                    <a:pt x="138176" y="319661"/>
                  </a:lnTo>
                  <a:lnTo>
                    <a:pt x="131322" y="322949"/>
                  </a:lnTo>
                  <a:lnTo>
                    <a:pt x="123066" y="324951"/>
                  </a:lnTo>
                  <a:lnTo>
                    <a:pt x="113116" y="325736"/>
                  </a:lnTo>
                  <a:lnTo>
                    <a:pt x="101179" y="325375"/>
                  </a:lnTo>
                  <a:lnTo>
                    <a:pt x="86963" y="323935"/>
                  </a:lnTo>
                  <a:lnTo>
                    <a:pt x="70175" y="321487"/>
                  </a:lnTo>
                  <a:lnTo>
                    <a:pt x="50523" y="318101"/>
                  </a:lnTo>
                  <a:lnTo>
                    <a:pt x="27714" y="313845"/>
                  </a:lnTo>
                  <a:lnTo>
                    <a:pt x="1456" y="308790"/>
                  </a:lnTo>
                  <a:lnTo>
                    <a:pt x="0" y="308508"/>
                  </a:lnTo>
                  <a:lnTo>
                    <a:pt x="18862" y="325595"/>
                  </a:lnTo>
                  <a:lnTo>
                    <a:pt x="35380" y="340447"/>
                  </a:lnTo>
                  <a:lnTo>
                    <a:pt x="49827" y="353203"/>
                  </a:lnTo>
                  <a:lnTo>
                    <a:pt x="62480" y="364004"/>
                  </a:lnTo>
                  <a:lnTo>
                    <a:pt x="73613" y="372991"/>
                  </a:lnTo>
                  <a:lnTo>
                    <a:pt x="83501" y="380303"/>
                  </a:lnTo>
                  <a:lnTo>
                    <a:pt x="92420" y="386080"/>
                  </a:lnTo>
                  <a:lnTo>
                    <a:pt x="100643" y="390464"/>
                  </a:lnTo>
                  <a:lnTo>
                    <a:pt x="108447" y="393594"/>
                  </a:lnTo>
                  <a:lnTo>
                    <a:pt x="116107" y="395611"/>
                  </a:lnTo>
                  <a:lnTo>
                    <a:pt x="123897" y="396655"/>
                  </a:lnTo>
                  <a:lnTo>
                    <a:pt x="132092" y="396866"/>
                  </a:lnTo>
                  <a:lnTo>
                    <a:pt x="140968" y="396384"/>
                  </a:lnTo>
                  <a:lnTo>
                    <a:pt x="150800" y="395351"/>
                  </a:lnTo>
                  <a:lnTo>
                    <a:pt x="161862" y="393906"/>
                  </a:lnTo>
                  <a:lnTo>
                    <a:pt x="166243" y="393306"/>
                  </a:lnTo>
                  <a:close/>
                </a:path>
              </a:pathLst>
            </a:custGeom>
            <a:ln w="12700">
              <a:solidFill>
                <a:srgbClr val="93959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86003" y="7486150"/>
              <a:ext cx="359994" cy="359994"/>
            </a:xfrm>
            <a:custGeom>
              <a:avLst/>
              <a:gdLst/>
              <a:ahLst/>
              <a:cxnLst/>
              <a:rect l="l" t="t" r="r" b="b"/>
              <a:pathLst>
                <a:path w="359994" h="359994">
                  <a:moveTo>
                    <a:pt x="179997" y="359994"/>
                  </a:moveTo>
                  <a:lnTo>
                    <a:pt x="194760" y="359397"/>
                  </a:lnTo>
                  <a:lnTo>
                    <a:pt x="209195" y="357638"/>
                  </a:lnTo>
                  <a:lnTo>
                    <a:pt x="223254" y="354763"/>
                  </a:lnTo>
                  <a:lnTo>
                    <a:pt x="236892" y="350818"/>
                  </a:lnTo>
                  <a:lnTo>
                    <a:pt x="250062" y="345849"/>
                  </a:lnTo>
                  <a:lnTo>
                    <a:pt x="262718" y="339904"/>
                  </a:lnTo>
                  <a:lnTo>
                    <a:pt x="274814" y="333027"/>
                  </a:lnTo>
                  <a:lnTo>
                    <a:pt x="286303" y="325266"/>
                  </a:lnTo>
                  <a:lnTo>
                    <a:pt x="297139" y="316667"/>
                  </a:lnTo>
                  <a:lnTo>
                    <a:pt x="307276" y="307276"/>
                  </a:lnTo>
                  <a:lnTo>
                    <a:pt x="316667" y="297139"/>
                  </a:lnTo>
                  <a:lnTo>
                    <a:pt x="325266" y="286303"/>
                  </a:lnTo>
                  <a:lnTo>
                    <a:pt x="333027" y="274814"/>
                  </a:lnTo>
                  <a:lnTo>
                    <a:pt x="339904" y="262718"/>
                  </a:lnTo>
                  <a:lnTo>
                    <a:pt x="345849" y="250062"/>
                  </a:lnTo>
                  <a:lnTo>
                    <a:pt x="350818" y="236892"/>
                  </a:lnTo>
                  <a:lnTo>
                    <a:pt x="354763" y="223254"/>
                  </a:lnTo>
                  <a:lnTo>
                    <a:pt x="357638" y="209195"/>
                  </a:lnTo>
                  <a:lnTo>
                    <a:pt x="359397" y="194760"/>
                  </a:lnTo>
                  <a:lnTo>
                    <a:pt x="359994" y="179997"/>
                  </a:lnTo>
                  <a:lnTo>
                    <a:pt x="359397" y="165233"/>
                  </a:lnTo>
                  <a:lnTo>
                    <a:pt x="357638" y="150799"/>
                  </a:lnTo>
                  <a:lnTo>
                    <a:pt x="354763" y="136739"/>
                  </a:lnTo>
                  <a:lnTo>
                    <a:pt x="350818" y="123101"/>
                  </a:lnTo>
                  <a:lnTo>
                    <a:pt x="345849" y="109931"/>
                  </a:lnTo>
                  <a:lnTo>
                    <a:pt x="339904" y="97275"/>
                  </a:lnTo>
                  <a:lnTo>
                    <a:pt x="333027" y="85179"/>
                  </a:lnTo>
                  <a:lnTo>
                    <a:pt x="325266" y="73690"/>
                  </a:lnTo>
                  <a:lnTo>
                    <a:pt x="316667" y="62854"/>
                  </a:lnTo>
                  <a:lnTo>
                    <a:pt x="307276" y="52717"/>
                  </a:lnTo>
                  <a:lnTo>
                    <a:pt x="297139" y="43326"/>
                  </a:lnTo>
                  <a:lnTo>
                    <a:pt x="286303" y="34727"/>
                  </a:lnTo>
                  <a:lnTo>
                    <a:pt x="274814" y="26966"/>
                  </a:lnTo>
                  <a:lnTo>
                    <a:pt x="262718" y="20089"/>
                  </a:lnTo>
                  <a:lnTo>
                    <a:pt x="250062" y="14144"/>
                  </a:lnTo>
                  <a:lnTo>
                    <a:pt x="236892" y="9175"/>
                  </a:lnTo>
                  <a:lnTo>
                    <a:pt x="223254" y="5230"/>
                  </a:lnTo>
                  <a:lnTo>
                    <a:pt x="209195" y="2355"/>
                  </a:lnTo>
                  <a:lnTo>
                    <a:pt x="194760" y="596"/>
                  </a:lnTo>
                  <a:lnTo>
                    <a:pt x="179997" y="0"/>
                  </a:lnTo>
                  <a:lnTo>
                    <a:pt x="165233" y="596"/>
                  </a:lnTo>
                  <a:lnTo>
                    <a:pt x="150799" y="2355"/>
                  </a:lnTo>
                  <a:lnTo>
                    <a:pt x="136739" y="5230"/>
                  </a:lnTo>
                  <a:lnTo>
                    <a:pt x="123101" y="9175"/>
                  </a:lnTo>
                  <a:lnTo>
                    <a:pt x="109931" y="14144"/>
                  </a:lnTo>
                  <a:lnTo>
                    <a:pt x="97275" y="20089"/>
                  </a:lnTo>
                  <a:lnTo>
                    <a:pt x="85179" y="26966"/>
                  </a:lnTo>
                  <a:lnTo>
                    <a:pt x="73690" y="34727"/>
                  </a:lnTo>
                  <a:lnTo>
                    <a:pt x="62854" y="43326"/>
                  </a:lnTo>
                  <a:lnTo>
                    <a:pt x="52717" y="52717"/>
                  </a:lnTo>
                  <a:lnTo>
                    <a:pt x="43326" y="62854"/>
                  </a:lnTo>
                  <a:lnTo>
                    <a:pt x="34727" y="73690"/>
                  </a:lnTo>
                  <a:lnTo>
                    <a:pt x="26966" y="85179"/>
                  </a:lnTo>
                  <a:lnTo>
                    <a:pt x="20089" y="97275"/>
                  </a:lnTo>
                  <a:lnTo>
                    <a:pt x="14144" y="109931"/>
                  </a:lnTo>
                  <a:lnTo>
                    <a:pt x="9175" y="123101"/>
                  </a:lnTo>
                  <a:lnTo>
                    <a:pt x="5230" y="136739"/>
                  </a:lnTo>
                  <a:lnTo>
                    <a:pt x="2355" y="150799"/>
                  </a:lnTo>
                  <a:lnTo>
                    <a:pt x="596" y="165233"/>
                  </a:lnTo>
                  <a:lnTo>
                    <a:pt x="0" y="179997"/>
                  </a:lnTo>
                  <a:lnTo>
                    <a:pt x="596" y="194760"/>
                  </a:lnTo>
                  <a:lnTo>
                    <a:pt x="2355" y="209195"/>
                  </a:lnTo>
                  <a:lnTo>
                    <a:pt x="5230" y="223254"/>
                  </a:lnTo>
                  <a:lnTo>
                    <a:pt x="9175" y="236892"/>
                  </a:lnTo>
                  <a:lnTo>
                    <a:pt x="14144" y="250062"/>
                  </a:lnTo>
                  <a:lnTo>
                    <a:pt x="20089" y="262718"/>
                  </a:lnTo>
                  <a:lnTo>
                    <a:pt x="26966" y="274814"/>
                  </a:lnTo>
                  <a:lnTo>
                    <a:pt x="34727" y="286303"/>
                  </a:lnTo>
                  <a:lnTo>
                    <a:pt x="43326" y="297139"/>
                  </a:lnTo>
                  <a:lnTo>
                    <a:pt x="52717" y="307276"/>
                  </a:lnTo>
                  <a:lnTo>
                    <a:pt x="62854" y="316667"/>
                  </a:lnTo>
                  <a:lnTo>
                    <a:pt x="73690" y="325266"/>
                  </a:lnTo>
                  <a:lnTo>
                    <a:pt x="85179" y="333027"/>
                  </a:lnTo>
                  <a:lnTo>
                    <a:pt x="97275" y="339904"/>
                  </a:lnTo>
                  <a:lnTo>
                    <a:pt x="109931" y="345849"/>
                  </a:lnTo>
                  <a:lnTo>
                    <a:pt x="123101" y="350818"/>
                  </a:lnTo>
                  <a:lnTo>
                    <a:pt x="136739" y="354763"/>
                  </a:lnTo>
                  <a:lnTo>
                    <a:pt x="150799" y="357638"/>
                  </a:lnTo>
                  <a:lnTo>
                    <a:pt x="165233" y="359397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C6EA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10936" y="1981288"/>
              <a:ext cx="4368022" cy="434319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En Génesis, que marca el comienzo de todas las cosas, solo los casos de Caín y Abel se escribieron específicamente para indicar el comienzo del sacrificio y su significado, pero no es que Adán no tuviera más hijos.</a:t>
              </a: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610936" y="2628900"/>
              <a:ext cx="4368673" cy="1066801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marR="17784"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Adán y Eva eran adultos que podían tener hijos desde el momento en que fueron creados, es decir, desde la edad de cero. Además de Caín y Abel, debe haber tenido muchos hijos, y después de que Caín fuera expulsado, habrían seguido teniendo hijos. Cuando Dios dio Set en lugar de Abel, dijo que Adán tenía ciento treinta años y seguramente tenía muchos hijos hasta entonces. Y con el tiempo, los hijos se casaron y a su vez, tuvieron hijos. Por lo tanto, aquellos que a quienes temía Caín diciendo: ‘Cualquiera que me hallare, me matará.’ son los descendientes de Adán.</a:t>
              </a: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10936" y="4063797"/>
              <a:ext cx="4367685" cy="851103"/>
            </a:xfrm>
            <a:prstGeom prst="rect">
              <a:avLst/>
            </a:prstGeom>
          </p:spPr>
          <p:txBody>
            <a:bodyPr wrap="square" lIns="0" tIns="6604" rIns="0" bIns="0" rtlCol="0">
              <a:noAutofit/>
            </a:bodyPr>
            <a:lstStyle/>
            <a:p>
              <a:pPr marR="16785" indent="120650" algn="just">
                <a:lnSpc>
                  <a:spcPts val="1200"/>
                </a:lnSpc>
              </a:pPr>
              <a:r>
                <a:rPr lang="es-ES" sz="900" dirty="0">
                  <a:latin typeface="Malgun Gothic"/>
                  <a:cs typeface="Malgun Gothic"/>
                </a:rPr>
                <a:t>Hay quienes cuestionan el matrimonio entre los hermanos, y de hecho posteriormente se prohibió el incesto por razones genéticas. El incesto ha sido prohibido por las posibilidades de tener un hijo malformado o deficiente porque aumentan a medida que los genes mutantes que poseen los esposos y las esposas se transmiten a las generaciones futuras, que en la era de Adán y Eva, esto no era un problema porque no había riesgo de acumular estos genes mutantes.</a:t>
              </a: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071200" y="7603145"/>
              <a:ext cx="171450" cy="152400"/>
            </a:xfrm>
            <a:prstGeom prst="rect">
              <a:avLst/>
            </a:prstGeom>
          </p:spPr>
          <p:txBody>
            <a:bodyPr wrap="square" lIns="0" tIns="6762" rIns="0" bIns="0" rtlCol="0">
              <a:noAutofit/>
            </a:bodyPr>
            <a:lstStyle/>
            <a:p>
              <a:pPr marL="12700">
                <a:lnSpc>
                  <a:spcPts val="1065"/>
                </a:lnSpc>
              </a:pPr>
              <a:r>
                <a:rPr sz="1000" dirty="0">
                  <a:latin typeface="Times New Roman"/>
                  <a:cs typeface="Times New Roman"/>
                </a:rPr>
                <a:t>27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1468404" y="806342"/>
              <a:ext cx="3605768" cy="752855"/>
            </a:xfrm>
            <a:prstGeom prst="rect">
              <a:avLst/>
            </a:prstGeom>
          </p:spPr>
          <p:txBody>
            <a:bodyPr wrap="square" lIns="0" tIns="55244" rIns="0" bIns="0" rtlCol="0">
              <a:noAutofit/>
            </a:bodyPr>
            <a:lstStyle/>
            <a:p>
              <a:pPr marL="256336" marR="133646" algn="just"/>
              <a:r>
                <a:rPr lang="es-ES" sz="1000" dirty="0">
                  <a:solidFill>
                    <a:srgbClr val="00ADEF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  <a:cs typeface="Malgun Gothic"/>
                </a:rPr>
                <a:t>En Génesis capítulo 4, después de que el hijo de Adán, Caín, mató a su hermano Abel, no habría habido nadie. ¿Con quién se casó Caín?</a:t>
              </a:r>
            </a:p>
          </p:txBody>
        </p:sp>
        <p:sp>
          <p:nvSpPr>
            <p:cNvPr id="16" name="object 16"/>
            <p:cNvSpPr/>
            <p:nvPr/>
          </p:nvSpPr>
          <p:spPr>
            <a:xfrm>
              <a:off x="540475" y="797725"/>
              <a:ext cx="794332" cy="9428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3">
              <a:extLst>
                <a:ext uri="{FF2B5EF4-FFF2-40B4-BE49-F238E27FC236}">
                  <a16:creationId xmlns:a16="http://schemas.microsoft.com/office/drawing/2014/main" id="{ADFF702E-FE85-428D-BF12-EE33B776D98B}"/>
                </a:ext>
              </a:extLst>
            </p:cNvPr>
            <p:cNvSpPr txBox="1"/>
            <p:nvPr/>
          </p:nvSpPr>
          <p:spPr>
            <a:xfrm rot="21060000">
              <a:off x="463499" y="433059"/>
              <a:ext cx="1172656" cy="254000"/>
            </a:xfrm>
            <a:prstGeom prst="rect">
              <a:avLst/>
            </a:prstGeom>
          </p:spPr>
          <p:txBody>
            <a:bodyPr wrap="square" lIns="0" tIns="12700" rIns="0" bIns="0" rtlCol="0">
              <a:noAutofit/>
            </a:bodyPr>
            <a:lstStyle/>
            <a:p>
              <a:pPr>
                <a:lnSpc>
                  <a:spcPts val="2000"/>
                </a:lnSpc>
              </a:pPr>
              <a:r>
                <a:rPr lang="es-ES" sz="1000" b="1" dirty="0">
                  <a:latin typeface="Times New Roman"/>
                  <a:cs typeface="Times New Roman"/>
                </a:rPr>
                <a:t>Tengo una pregunta~</a:t>
              </a:r>
              <a:endParaRPr sz="1000" b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24" name="object 17">
            <a:extLst>
              <a:ext uri="{FF2B5EF4-FFF2-40B4-BE49-F238E27FC236}">
                <a16:creationId xmlns:a16="http://schemas.microsoft.com/office/drawing/2014/main" id="{5918E686-82FD-4F19-AB26-D40A4DD60986}"/>
              </a:ext>
            </a:extLst>
          </p:cNvPr>
          <p:cNvSpPr/>
          <p:nvPr/>
        </p:nvSpPr>
        <p:spPr>
          <a:xfrm>
            <a:off x="5355005" y="-12"/>
            <a:ext cx="116992" cy="7992008"/>
          </a:xfrm>
          <a:custGeom>
            <a:avLst/>
            <a:gdLst/>
            <a:ahLst/>
            <a:cxnLst/>
            <a:rect l="l" t="t" r="r" b="b"/>
            <a:pathLst>
              <a:path w="116992" h="7992008">
                <a:moveTo>
                  <a:pt x="116992" y="12"/>
                </a:moveTo>
                <a:lnTo>
                  <a:pt x="0" y="12"/>
                </a:lnTo>
                <a:lnTo>
                  <a:pt x="0" y="7992008"/>
                </a:lnTo>
                <a:lnTo>
                  <a:pt x="116992" y="7992008"/>
                </a:lnTo>
                <a:lnTo>
                  <a:pt x="116992" y="12"/>
                </a:lnTo>
                <a:close/>
              </a:path>
            </a:pathLst>
          </a:custGeom>
          <a:solidFill>
            <a:srgbClr val="6DCF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447DFD38-3B8C-46BB-A1E2-4E7997BA2285}"/>
              </a:ext>
            </a:extLst>
          </p:cNvPr>
          <p:cNvSpPr/>
          <p:nvPr/>
        </p:nvSpPr>
        <p:spPr>
          <a:xfrm>
            <a:off x="0" y="-12"/>
            <a:ext cx="143992" cy="7992008"/>
          </a:xfrm>
          <a:custGeom>
            <a:avLst/>
            <a:gdLst/>
            <a:ahLst/>
            <a:cxnLst/>
            <a:rect l="l" t="t" r="r" b="b"/>
            <a:pathLst>
              <a:path w="143992" h="7992008">
                <a:moveTo>
                  <a:pt x="143992" y="12"/>
                </a:moveTo>
                <a:lnTo>
                  <a:pt x="0" y="12"/>
                </a:lnTo>
                <a:lnTo>
                  <a:pt x="0" y="7992008"/>
                </a:lnTo>
                <a:lnTo>
                  <a:pt x="143992" y="7992008"/>
                </a:lnTo>
                <a:lnTo>
                  <a:pt x="143992" y="12"/>
                </a:lnTo>
                <a:close/>
              </a:path>
            </a:pathLst>
          </a:custGeom>
          <a:solidFill>
            <a:srgbClr val="8DD7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1255</Words>
  <Application>Microsoft Office PowerPoint</Application>
  <PresentationFormat>사용자 지정</PresentationFormat>
  <Paragraphs>77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Batang</vt:lpstr>
      <vt:lpstr>Malgun Gothic</vt:lpstr>
      <vt:lpstr>NanumBarunGothic</vt:lpstr>
      <vt:lpstr>Arial</vt:lpstr>
      <vt:lpstr>Calibri</vt:lpstr>
      <vt:lpstr>Consolas</vt:lpstr>
      <vt:lpstr>Impact</vt:lpstr>
      <vt:lpstr>Times New Roman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CIELOZIP</dc:creator>
  <cp:lastModifiedBy>Gregory Cole</cp:lastModifiedBy>
  <cp:revision>39</cp:revision>
  <cp:lastPrinted>2020-04-18T10:22:02Z</cp:lastPrinted>
  <dcterms:modified xsi:type="dcterms:W3CDTF">2022-03-01T14:26:12Z</dcterms:modified>
</cp:coreProperties>
</file>